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9"/>
  </p:notesMasterIdLst>
  <p:sldIdLst>
    <p:sldId id="428" r:id="rId3"/>
    <p:sldId id="473" r:id="rId4"/>
    <p:sldId id="505" r:id="rId5"/>
    <p:sldId id="502" r:id="rId6"/>
    <p:sldId id="503" r:id="rId7"/>
    <p:sldId id="478" r:id="rId8"/>
    <p:sldId id="501" r:id="rId9"/>
    <p:sldId id="504" r:id="rId10"/>
    <p:sldId id="483" r:id="rId11"/>
    <p:sldId id="484" r:id="rId12"/>
    <p:sldId id="497" r:id="rId13"/>
    <p:sldId id="476" r:id="rId14"/>
    <p:sldId id="477" r:id="rId15"/>
    <p:sldId id="479" r:id="rId16"/>
    <p:sldId id="480" r:id="rId17"/>
    <p:sldId id="500" r:id="rId18"/>
    <p:sldId id="498" r:id="rId19"/>
    <p:sldId id="499" r:id="rId20"/>
    <p:sldId id="481" r:id="rId21"/>
    <p:sldId id="487" r:id="rId22"/>
    <p:sldId id="488" r:id="rId23"/>
    <p:sldId id="506" r:id="rId24"/>
    <p:sldId id="507" r:id="rId25"/>
    <p:sldId id="482" r:id="rId26"/>
    <p:sldId id="496" r:id="rId27"/>
    <p:sldId id="33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ienvenido" id="{E75E278A-FF0E-49A4-B170-79828D63BBAD}">
          <p14:sldIdLst>
            <p14:sldId id="428"/>
            <p14:sldId id="473"/>
            <p14:sldId id="505"/>
            <p14:sldId id="502"/>
            <p14:sldId id="503"/>
            <p14:sldId id="478"/>
            <p14:sldId id="501"/>
            <p14:sldId id="504"/>
            <p14:sldId id="483"/>
            <p14:sldId id="484"/>
            <p14:sldId id="497"/>
            <p14:sldId id="476"/>
            <p14:sldId id="477"/>
            <p14:sldId id="479"/>
            <p14:sldId id="480"/>
            <p14:sldId id="500"/>
            <p14:sldId id="498"/>
            <p14:sldId id="499"/>
            <p14:sldId id="481"/>
            <p14:sldId id="487"/>
            <p14:sldId id="488"/>
            <p14:sldId id="506"/>
            <p14:sldId id="507"/>
            <p14:sldId id="482"/>
            <p14:sldId id="496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8" name="Autor" initials="A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B4A6"/>
    <a:srgbClr val="734F29"/>
    <a:srgbClr val="D24726"/>
    <a:srgbClr val="DD462F"/>
    <a:srgbClr val="AEB785"/>
    <a:srgbClr val="EFD5A2"/>
    <a:srgbClr val="3B3026"/>
    <a:srgbClr val="ECE1CA"/>
    <a:srgbClr val="7955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3" autoAdjust="0"/>
    <p:restoredTop sz="95946" autoAdjust="0"/>
  </p:normalViewPr>
  <p:slideViewPr>
    <p:cSldViewPr snapToGrid="0">
      <p:cViewPr varScale="1">
        <p:scale>
          <a:sx n="110" d="100"/>
          <a:sy n="110" d="100"/>
        </p:scale>
        <p:origin x="2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5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Schwarzenberg Riveros" userId="8c8aad3b-0818-4347-9e94-70ceb4e6135e" providerId="ADAL" clId="{BF70B700-D094-0F48-8E55-758B506EAFE3}"/>
    <pc:docChg chg="undo custSel addSld modSld sldOrd modSection">
      <pc:chgData name="Pablo Schwarzenberg Riveros" userId="8c8aad3b-0818-4347-9e94-70ceb4e6135e" providerId="ADAL" clId="{BF70B700-D094-0F48-8E55-758B506EAFE3}" dt="2023-07-14T20:14:25.020" v="293" actId="20577"/>
      <pc:docMkLst>
        <pc:docMk/>
      </pc:docMkLst>
      <pc:sldChg chg="addSp delSp modSp mod">
        <pc:chgData name="Pablo Schwarzenberg Riveros" userId="8c8aad3b-0818-4347-9e94-70ceb4e6135e" providerId="ADAL" clId="{BF70B700-D094-0F48-8E55-758B506EAFE3}" dt="2023-07-14T20:14:25.020" v="293" actId="20577"/>
        <pc:sldMkLst>
          <pc:docMk/>
          <pc:sldMk cId="4137365853" sldId="482"/>
        </pc:sldMkLst>
        <pc:spChg chg="mod">
          <ac:chgData name="Pablo Schwarzenberg Riveros" userId="8c8aad3b-0818-4347-9e94-70ceb4e6135e" providerId="ADAL" clId="{BF70B700-D094-0F48-8E55-758B506EAFE3}" dt="2023-07-14T20:14:25.020" v="293" actId="20577"/>
          <ac:spMkLst>
            <pc:docMk/>
            <pc:sldMk cId="4137365853" sldId="482"/>
            <ac:spMk id="2" creationId="{00000000-0000-0000-0000-000000000000}"/>
          </ac:spMkLst>
        </pc:spChg>
        <pc:spChg chg="del">
          <ac:chgData name="Pablo Schwarzenberg Riveros" userId="8c8aad3b-0818-4347-9e94-70ceb4e6135e" providerId="ADAL" clId="{BF70B700-D094-0F48-8E55-758B506EAFE3}" dt="2023-07-14T19:54:21.002" v="238" actId="478"/>
          <ac:spMkLst>
            <pc:docMk/>
            <pc:sldMk cId="4137365853" sldId="482"/>
            <ac:spMk id="5" creationId="{08FC16B3-CD5C-C945-AA6D-2D3A4B3CD2BC}"/>
          </ac:spMkLst>
        </pc:spChg>
        <pc:spChg chg="add mod">
          <ac:chgData name="Pablo Schwarzenberg Riveros" userId="8c8aad3b-0818-4347-9e94-70ceb4e6135e" providerId="ADAL" clId="{BF70B700-D094-0F48-8E55-758B506EAFE3}" dt="2023-07-14T20:13:13.674" v="259" actId="404"/>
          <ac:spMkLst>
            <pc:docMk/>
            <pc:sldMk cId="4137365853" sldId="482"/>
            <ac:spMk id="8" creationId="{66028114-F065-A1E0-5564-9E9CD5C43228}"/>
          </ac:spMkLst>
        </pc:spChg>
        <pc:spChg chg="add mod">
          <ac:chgData name="Pablo Schwarzenberg Riveros" userId="8c8aad3b-0818-4347-9e94-70ceb4e6135e" providerId="ADAL" clId="{BF70B700-D094-0F48-8E55-758B506EAFE3}" dt="2023-07-14T20:13:36.532" v="263" actId="14100"/>
          <ac:spMkLst>
            <pc:docMk/>
            <pc:sldMk cId="4137365853" sldId="482"/>
            <ac:spMk id="10" creationId="{68C9E6B4-74FB-D1A4-D279-0C505D81BEAA}"/>
          </ac:spMkLst>
        </pc:spChg>
        <pc:spChg chg="add mod">
          <ac:chgData name="Pablo Schwarzenberg Riveros" userId="8c8aad3b-0818-4347-9e94-70ceb4e6135e" providerId="ADAL" clId="{BF70B700-D094-0F48-8E55-758B506EAFE3}" dt="2023-07-14T20:13:28.547" v="262" actId="14100"/>
          <ac:spMkLst>
            <pc:docMk/>
            <pc:sldMk cId="4137365853" sldId="482"/>
            <ac:spMk id="12" creationId="{F2133CE2-55A9-98E1-7D8F-F181B8F0A68A}"/>
          </ac:spMkLst>
        </pc:spChg>
        <pc:picChg chg="del">
          <ac:chgData name="Pablo Schwarzenberg Riveros" userId="8c8aad3b-0818-4347-9e94-70ceb4e6135e" providerId="ADAL" clId="{BF70B700-D094-0F48-8E55-758B506EAFE3}" dt="2023-07-14T19:54:21.002" v="238" actId="478"/>
          <ac:picMkLst>
            <pc:docMk/>
            <pc:sldMk cId="4137365853" sldId="482"/>
            <ac:picMk id="3" creationId="{00000000-0000-0000-0000-000000000000}"/>
          </ac:picMkLst>
        </pc:picChg>
        <pc:picChg chg="del">
          <ac:chgData name="Pablo Schwarzenberg Riveros" userId="8c8aad3b-0818-4347-9e94-70ceb4e6135e" providerId="ADAL" clId="{BF70B700-D094-0F48-8E55-758B506EAFE3}" dt="2023-07-14T19:54:21.002" v="238" actId="478"/>
          <ac:picMkLst>
            <pc:docMk/>
            <pc:sldMk cId="4137365853" sldId="482"/>
            <ac:picMk id="4" creationId="{00000000-0000-0000-0000-000000000000}"/>
          </ac:picMkLst>
        </pc:picChg>
        <pc:picChg chg="add mod">
          <ac:chgData name="Pablo Schwarzenberg Riveros" userId="8c8aad3b-0818-4347-9e94-70ceb4e6135e" providerId="ADAL" clId="{BF70B700-D094-0F48-8E55-758B506EAFE3}" dt="2023-07-14T20:08:39.917" v="245" actId="14100"/>
          <ac:picMkLst>
            <pc:docMk/>
            <pc:sldMk cId="4137365853" sldId="482"/>
            <ac:picMk id="6" creationId="{93B0D982-10FB-DDCC-EF1C-CA2AF098D24B}"/>
          </ac:picMkLst>
        </pc:picChg>
      </pc:sldChg>
      <pc:sldChg chg="ord">
        <pc:chgData name="Pablo Schwarzenberg Riveros" userId="8c8aad3b-0818-4347-9e94-70ceb4e6135e" providerId="ADAL" clId="{BF70B700-D094-0F48-8E55-758B506EAFE3}" dt="2023-07-14T19:49:30.787" v="237" actId="20578"/>
        <pc:sldMkLst>
          <pc:docMk/>
          <pc:sldMk cId="2777500890" sldId="488"/>
        </pc:sldMkLst>
      </pc:sldChg>
      <pc:sldChg chg="addSp delSp modSp new mod ord">
        <pc:chgData name="Pablo Schwarzenberg Riveros" userId="8c8aad3b-0818-4347-9e94-70ceb4e6135e" providerId="ADAL" clId="{BF70B700-D094-0F48-8E55-758B506EAFE3}" dt="2023-07-14T19:49:05.504" v="236" actId="20577"/>
        <pc:sldMkLst>
          <pc:docMk/>
          <pc:sldMk cId="2301366556" sldId="506"/>
        </pc:sldMkLst>
        <pc:spChg chg="mod">
          <ac:chgData name="Pablo Schwarzenberg Riveros" userId="8c8aad3b-0818-4347-9e94-70ceb4e6135e" providerId="ADAL" clId="{BF70B700-D094-0F48-8E55-758B506EAFE3}" dt="2023-07-14T19:49:05.504" v="236" actId="20577"/>
          <ac:spMkLst>
            <pc:docMk/>
            <pc:sldMk cId="2301366556" sldId="506"/>
            <ac:spMk id="2" creationId="{97B3E992-1424-17BA-C718-6BC8BD088E9C}"/>
          </ac:spMkLst>
        </pc:spChg>
        <pc:spChg chg="del">
          <ac:chgData name="Pablo Schwarzenberg Riveros" userId="8c8aad3b-0818-4347-9e94-70ceb4e6135e" providerId="ADAL" clId="{BF70B700-D094-0F48-8E55-758B506EAFE3}" dt="2023-07-14T19:33:44.847" v="9" actId="478"/>
          <ac:spMkLst>
            <pc:docMk/>
            <pc:sldMk cId="2301366556" sldId="506"/>
            <ac:spMk id="3" creationId="{E38A1D3C-E9CF-58A2-689E-996E474F25B6}"/>
          </ac:spMkLst>
        </pc:spChg>
        <pc:spChg chg="add mod">
          <ac:chgData name="Pablo Schwarzenberg Riveros" userId="8c8aad3b-0818-4347-9e94-70ceb4e6135e" providerId="ADAL" clId="{BF70B700-D094-0F48-8E55-758B506EAFE3}" dt="2023-07-14T19:44:55.247" v="123" actId="1076"/>
          <ac:spMkLst>
            <pc:docMk/>
            <pc:sldMk cId="2301366556" sldId="506"/>
            <ac:spMk id="6" creationId="{89E03890-D5FB-4A0A-F3E2-27CDC0576E54}"/>
          </ac:spMkLst>
        </pc:spChg>
        <pc:spChg chg="add mod">
          <ac:chgData name="Pablo Schwarzenberg Riveros" userId="8c8aad3b-0818-4347-9e94-70ceb4e6135e" providerId="ADAL" clId="{BF70B700-D094-0F48-8E55-758B506EAFE3}" dt="2023-07-14T19:45:41.211" v="136" actId="1076"/>
          <ac:spMkLst>
            <pc:docMk/>
            <pc:sldMk cId="2301366556" sldId="506"/>
            <ac:spMk id="8" creationId="{40CDA1AB-0F11-B3BB-BDD8-6985312ADD22}"/>
          </ac:spMkLst>
        </pc:spChg>
        <pc:picChg chg="add mod">
          <ac:chgData name="Pablo Schwarzenberg Riveros" userId="8c8aad3b-0818-4347-9e94-70ceb4e6135e" providerId="ADAL" clId="{BF70B700-D094-0F48-8E55-758B506EAFE3}" dt="2023-07-14T19:44:49.781" v="122" actId="1076"/>
          <ac:picMkLst>
            <pc:docMk/>
            <pc:sldMk cId="2301366556" sldId="506"/>
            <ac:picMk id="4" creationId="{32361C42-8BAD-9084-A149-EDE1EAF5746A}"/>
          </ac:picMkLst>
        </pc:picChg>
      </pc:sldChg>
      <pc:sldChg chg="addSp delSp modSp new mod">
        <pc:chgData name="Pablo Schwarzenberg Riveros" userId="8c8aad3b-0818-4347-9e94-70ceb4e6135e" providerId="ADAL" clId="{BF70B700-D094-0F48-8E55-758B506EAFE3}" dt="2023-07-14T19:36:42.604" v="107" actId="1076"/>
        <pc:sldMkLst>
          <pc:docMk/>
          <pc:sldMk cId="1361869135" sldId="507"/>
        </pc:sldMkLst>
        <pc:spChg chg="mod">
          <ac:chgData name="Pablo Schwarzenberg Riveros" userId="8c8aad3b-0818-4347-9e94-70ceb4e6135e" providerId="ADAL" clId="{BF70B700-D094-0F48-8E55-758B506EAFE3}" dt="2023-07-14T19:34:35.746" v="103" actId="20577"/>
          <ac:spMkLst>
            <pc:docMk/>
            <pc:sldMk cId="1361869135" sldId="507"/>
            <ac:spMk id="2" creationId="{1B5D4AA8-D242-41CE-2BFE-77ED7F5422A0}"/>
          </ac:spMkLst>
        </pc:spChg>
        <pc:spChg chg="del">
          <ac:chgData name="Pablo Schwarzenberg Riveros" userId="8c8aad3b-0818-4347-9e94-70ceb4e6135e" providerId="ADAL" clId="{BF70B700-D094-0F48-8E55-758B506EAFE3}" dt="2023-07-14T19:34:07.822" v="53" actId="478"/>
          <ac:spMkLst>
            <pc:docMk/>
            <pc:sldMk cId="1361869135" sldId="507"/>
            <ac:spMk id="3" creationId="{76D7C9DF-2F13-5557-20F6-9B652586DEBD}"/>
          </ac:spMkLst>
        </pc:spChg>
        <pc:spChg chg="add mod">
          <ac:chgData name="Pablo Schwarzenberg Riveros" userId="8c8aad3b-0818-4347-9e94-70ceb4e6135e" providerId="ADAL" clId="{BF70B700-D094-0F48-8E55-758B506EAFE3}" dt="2023-07-14T19:36:42.604" v="107" actId="1076"/>
          <ac:spMkLst>
            <pc:docMk/>
            <pc:sldMk cId="1361869135" sldId="507"/>
            <ac:spMk id="6" creationId="{3ACD847A-3C02-9BDC-43B5-A6EBF19FAF21}"/>
          </ac:spMkLst>
        </pc:spChg>
        <pc:picChg chg="add mod">
          <ac:chgData name="Pablo Schwarzenberg Riveros" userId="8c8aad3b-0818-4347-9e94-70ceb4e6135e" providerId="ADAL" clId="{BF70B700-D094-0F48-8E55-758B506EAFE3}" dt="2023-07-14T19:36:05.283" v="105" actId="1076"/>
          <ac:picMkLst>
            <pc:docMk/>
            <pc:sldMk cId="1361869135" sldId="507"/>
            <ac:picMk id="4" creationId="{E56F8BAC-C4CA-ECFF-207A-574399E7F721}"/>
          </ac:picMkLst>
        </pc:picChg>
      </pc:sldChg>
    </pc:docChg>
  </pc:docChgLst>
  <pc:docChgLst>
    <pc:chgData name="Pablo Schwarzenberg" userId="dbef0c8369ca2ce2" providerId="LiveId" clId="{A76973F8-8057-4A46-806D-3394BBE90980}"/>
    <pc:docChg chg="delSld modSld sldOrd modSection">
      <pc:chgData name="Pablo Schwarzenberg" userId="dbef0c8369ca2ce2" providerId="LiveId" clId="{A76973F8-8057-4A46-806D-3394BBE90980}" dt="2022-08-04T16:10:09.548" v="11" actId="20577"/>
      <pc:docMkLst>
        <pc:docMk/>
      </pc:docMkLst>
      <pc:sldChg chg="ord">
        <pc:chgData name="Pablo Schwarzenberg" userId="dbef0c8369ca2ce2" providerId="LiveId" clId="{A76973F8-8057-4A46-806D-3394BBE90980}" dt="2022-08-03T19:40:10.971" v="5" actId="20578"/>
        <pc:sldMkLst>
          <pc:docMk/>
          <pc:sldMk cId="2866894056" sldId="496"/>
        </pc:sldMkLst>
      </pc:sldChg>
      <pc:sldChg chg="modSp mod">
        <pc:chgData name="Pablo Schwarzenberg" userId="dbef0c8369ca2ce2" providerId="LiveId" clId="{A76973F8-8057-4A46-806D-3394BBE90980}" dt="2022-08-03T18:56:08.915" v="4" actId="20577"/>
        <pc:sldMkLst>
          <pc:docMk/>
          <pc:sldMk cId="2448515799" sldId="497"/>
        </pc:sldMkLst>
        <pc:spChg chg="mod">
          <ac:chgData name="Pablo Schwarzenberg" userId="dbef0c8369ca2ce2" providerId="LiveId" clId="{A76973F8-8057-4A46-806D-3394BBE90980}" dt="2022-08-03T18:56:08.915" v="4" actId="20577"/>
          <ac:spMkLst>
            <pc:docMk/>
            <pc:sldMk cId="2448515799" sldId="497"/>
            <ac:spMk id="2" creationId="{9532C297-0ADF-3295-D107-B682CDCE59D7}"/>
          </ac:spMkLst>
        </pc:spChg>
      </pc:sldChg>
      <pc:sldChg chg="modSp mod">
        <pc:chgData name="Pablo Schwarzenberg" userId="dbef0c8369ca2ce2" providerId="LiveId" clId="{A76973F8-8057-4A46-806D-3394BBE90980}" dt="2022-08-04T16:10:09.548" v="11" actId="20577"/>
        <pc:sldMkLst>
          <pc:docMk/>
          <pc:sldMk cId="2741578550" sldId="503"/>
        </pc:sldMkLst>
        <pc:spChg chg="mod">
          <ac:chgData name="Pablo Schwarzenberg" userId="dbef0c8369ca2ce2" providerId="LiveId" clId="{A76973F8-8057-4A46-806D-3394BBE90980}" dt="2022-08-04T16:10:09.548" v="11" actId="20577"/>
          <ac:spMkLst>
            <pc:docMk/>
            <pc:sldMk cId="2741578550" sldId="503"/>
            <ac:spMk id="2" creationId="{ACB29E84-1C4C-C3A5-3F86-21639C69063A}"/>
          </ac:spMkLst>
        </pc:spChg>
      </pc:sldChg>
      <pc:sldChg chg="del">
        <pc:chgData name="Pablo Schwarzenberg" userId="dbef0c8369ca2ce2" providerId="LiveId" clId="{A76973F8-8057-4A46-806D-3394BBE90980}" dt="2022-08-03T14:46:02.210" v="0" actId="2696"/>
        <pc:sldMkLst>
          <pc:docMk/>
          <pc:sldMk cId="2815821675" sldId="513"/>
        </pc:sldMkLst>
      </pc:sldChg>
      <pc:sldChg chg="del">
        <pc:chgData name="Pablo Schwarzenberg" userId="dbef0c8369ca2ce2" providerId="LiveId" clId="{A76973F8-8057-4A46-806D-3394BBE90980}" dt="2022-08-03T14:46:02.210" v="0" actId="2696"/>
        <pc:sldMkLst>
          <pc:docMk/>
          <pc:sldMk cId="374186910" sldId="514"/>
        </pc:sldMkLst>
      </pc:sldChg>
      <pc:sldChg chg="del">
        <pc:chgData name="Pablo Schwarzenberg" userId="dbef0c8369ca2ce2" providerId="LiveId" clId="{A76973F8-8057-4A46-806D-3394BBE90980}" dt="2022-08-03T14:46:02.210" v="0" actId="2696"/>
        <pc:sldMkLst>
          <pc:docMk/>
          <pc:sldMk cId="44394639" sldId="515"/>
        </pc:sldMkLst>
      </pc:sldChg>
      <pc:sldChg chg="del">
        <pc:chgData name="Pablo Schwarzenberg" userId="dbef0c8369ca2ce2" providerId="LiveId" clId="{A76973F8-8057-4A46-806D-3394BBE90980}" dt="2022-08-03T14:46:02.210" v="0" actId="2696"/>
        <pc:sldMkLst>
          <pc:docMk/>
          <pc:sldMk cId="942635298" sldId="518"/>
        </pc:sldMkLst>
      </pc:sldChg>
    </pc:docChg>
  </pc:docChgLst>
  <pc:docChgLst>
    <pc:chgData name="Pablo Schwarzenberg Riveros" userId="8c8aad3b-0818-4347-9e94-70ceb4e6135e" providerId="ADAL" clId="{71FD34EC-97E0-9D4A-B5DF-C8DD4B76964A}"/>
    <pc:docChg chg="modSld">
      <pc:chgData name="Pablo Schwarzenberg Riveros" userId="8c8aad3b-0818-4347-9e94-70ceb4e6135e" providerId="ADAL" clId="{71FD34EC-97E0-9D4A-B5DF-C8DD4B76964A}" dt="2023-08-08T22:21:07.530" v="1" actId="20577"/>
      <pc:docMkLst>
        <pc:docMk/>
      </pc:docMkLst>
      <pc:sldChg chg="modSp mod">
        <pc:chgData name="Pablo Schwarzenberg Riveros" userId="8c8aad3b-0818-4347-9e94-70ceb4e6135e" providerId="ADAL" clId="{71FD34EC-97E0-9D4A-B5DF-C8DD4B76964A}" dt="2023-08-08T22:21:07.530" v="1" actId="20577"/>
        <pc:sldMkLst>
          <pc:docMk/>
          <pc:sldMk cId="1007355768" sldId="428"/>
        </pc:sldMkLst>
        <pc:spChg chg="mod">
          <ac:chgData name="Pablo Schwarzenberg Riveros" userId="8c8aad3b-0818-4347-9e94-70ceb4e6135e" providerId="ADAL" clId="{71FD34EC-97E0-9D4A-B5DF-C8DD4B76964A}" dt="2023-08-08T22:21:07.530" v="1" actId="20577"/>
          <ac:spMkLst>
            <pc:docMk/>
            <pc:sldMk cId="1007355768" sldId="428"/>
            <ac:spMk id="7" creationId="{00000000-0000-0000-0000-000000000000}"/>
          </ac:spMkLst>
        </pc:spChg>
      </pc:sldChg>
    </pc:docChg>
  </pc:docChgLst>
  <pc:docChgLst>
    <pc:chgData name="Pablo Schwarzenberg Riveros" userId="8c8aad3b-0818-4347-9e94-70ceb4e6135e" providerId="ADAL" clId="{8DAD64F1-4C0B-374E-9858-605E89B90EFF}"/>
    <pc:docChg chg="sldOrd">
      <pc:chgData name="Pablo Schwarzenberg Riveros" userId="8c8aad3b-0818-4347-9e94-70ceb4e6135e" providerId="ADAL" clId="{8DAD64F1-4C0B-374E-9858-605E89B90EFF}" dt="2023-08-07T03:52:00.837" v="2" actId="20578"/>
      <pc:docMkLst>
        <pc:docMk/>
      </pc:docMkLst>
      <pc:sldChg chg="ord">
        <pc:chgData name="Pablo Schwarzenberg Riveros" userId="8c8aad3b-0818-4347-9e94-70ceb4e6135e" providerId="ADAL" clId="{8DAD64F1-4C0B-374E-9858-605E89B90EFF}" dt="2023-08-07T03:52:00.837" v="2" actId="20578"/>
        <pc:sldMkLst>
          <pc:docMk/>
          <pc:sldMk cId="2866894056" sldId="49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09F72F-C374-46C3-95DE-7C4E51D2094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C5B97016-467F-4600-9CAB-26CDA911B326}">
      <dgm:prSet phldrT="[Texto]" custT="1"/>
      <dgm:spPr/>
      <dgm:t>
        <a:bodyPr/>
        <a:lstStyle/>
        <a:p>
          <a:r>
            <a:rPr lang="es-419" sz="1200" dirty="0"/>
            <a:t>Razonar</a:t>
          </a:r>
        </a:p>
      </dgm:t>
    </dgm:pt>
    <dgm:pt modelId="{EBE7D381-96F0-4FFA-8472-96415D6D3D23}" type="parTrans" cxnId="{0013BE90-96C3-4119-9AD5-8BF131B2AF6B}">
      <dgm:prSet/>
      <dgm:spPr/>
      <dgm:t>
        <a:bodyPr/>
        <a:lstStyle/>
        <a:p>
          <a:endParaRPr lang="es-419" sz="900"/>
        </a:p>
      </dgm:t>
    </dgm:pt>
    <dgm:pt modelId="{84C96591-40E2-40CA-ABA4-117508B4F480}" type="sibTrans" cxnId="{0013BE90-96C3-4119-9AD5-8BF131B2AF6B}">
      <dgm:prSet/>
      <dgm:spPr/>
      <dgm:t>
        <a:bodyPr/>
        <a:lstStyle/>
        <a:p>
          <a:endParaRPr lang="es-419" sz="900"/>
        </a:p>
      </dgm:t>
    </dgm:pt>
    <dgm:pt modelId="{D8524238-C6A5-4BB6-833E-D7FE07EB6749}">
      <dgm:prSet phldrT="[Texto]" custT="1"/>
      <dgm:spPr/>
      <dgm:t>
        <a:bodyPr/>
        <a:lstStyle/>
        <a:p>
          <a:r>
            <a:rPr lang="es-419" sz="1200" dirty="0"/>
            <a:t>Aprender</a:t>
          </a:r>
        </a:p>
      </dgm:t>
    </dgm:pt>
    <dgm:pt modelId="{6AA9BEF0-8971-4B8D-8C14-6FB54BFCF8D7}" type="parTrans" cxnId="{60737D5A-06DA-4ED1-87EA-E1D9F99720CA}">
      <dgm:prSet/>
      <dgm:spPr/>
      <dgm:t>
        <a:bodyPr/>
        <a:lstStyle/>
        <a:p>
          <a:endParaRPr lang="es-419" sz="900"/>
        </a:p>
      </dgm:t>
    </dgm:pt>
    <dgm:pt modelId="{3A50CFB8-F5D5-477B-9BDB-AB7B2C4ED2E2}" type="sibTrans" cxnId="{60737D5A-06DA-4ED1-87EA-E1D9F99720CA}">
      <dgm:prSet/>
      <dgm:spPr/>
      <dgm:t>
        <a:bodyPr/>
        <a:lstStyle/>
        <a:p>
          <a:endParaRPr lang="es-419" sz="900"/>
        </a:p>
      </dgm:t>
    </dgm:pt>
    <dgm:pt modelId="{D457857C-E669-48D7-BA84-6C16325B92E0}">
      <dgm:prSet phldrT="[Texto]" custT="1"/>
      <dgm:spPr/>
      <dgm:t>
        <a:bodyPr/>
        <a:lstStyle/>
        <a:p>
          <a:r>
            <a:rPr lang="es-419" sz="1200" dirty="0"/>
            <a:t>Interactuar</a:t>
          </a:r>
        </a:p>
      </dgm:t>
    </dgm:pt>
    <dgm:pt modelId="{F1A25DF6-BF4F-4E52-9A38-769A1FEA9AB4}" type="parTrans" cxnId="{9B46F848-11AB-4EAA-AD29-9EE2108178A0}">
      <dgm:prSet/>
      <dgm:spPr/>
      <dgm:t>
        <a:bodyPr/>
        <a:lstStyle/>
        <a:p>
          <a:endParaRPr lang="es-419" sz="900"/>
        </a:p>
      </dgm:t>
    </dgm:pt>
    <dgm:pt modelId="{62C26467-DECC-43C1-BE6D-D8D9F49A15C9}" type="sibTrans" cxnId="{9B46F848-11AB-4EAA-AD29-9EE2108178A0}">
      <dgm:prSet/>
      <dgm:spPr/>
      <dgm:t>
        <a:bodyPr/>
        <a:lstStyle/>
        <a:p>
          <a:endParaRPr lang="es-419" sz="900"/>
        </a:p>
      </dgm:t>
    </dgm:pt>
    <dgm:pt modelId="{785913FE-3407-48A3-BC4B-9914A5A84D34}">
      <dgm:prSet phldrT="[Texto]" custT="1"/>
      <dgm:spPr/>
      <dgm:t>
        <a:bodyPr/>
        <a:lstStyle/>
        <a:p>
          <a:r>
            <a:rPr lang="es-419" sz="1200" dirty="0"/>
            <a:t>Entender</a:t>
          </a:r>
        </a:p>
      </dgm:t>
    </dgm:pt>
    <dgm:pt modelId="{2BBB86A2-475F-47CF-89E2-64BA1560E8B0}" type="parTrans" cxnId="{A35701AE-857B-49E0-BD47-DFB745F6E634}">
      <dgm:prSet/>
      <dgm:spPr/>
      <dgm:t>
        <a:bodyPr/>
        <a:lstStyle/>
        <a:p>
          <a:endParaRPr lang="es-419" sz="900"/>
        </a:p>
      </dgm:t>
    </dgm:pt>
    <dgm:pt modelId="{63BF84C1-6FAB-42DC-8ED7-68544CD18A4A}" type="sibTrans" cxnId="{A35701AE-857B-49E0-BD47-DFB745F6E634}">
      <dgm:prSet/>
      <dgm:spPr/>
      <dgm:t>
        <a:bodyPr/>
        <a:lstStyle/>
        <a:p>
          <a:endParaRPr lang="es-419" sz="900"/>
        </a:p>
      </dgm:t>
    </dgm:pt>
    <dgm:pt modelId="{067F9043-F4BC-4CD9-9226-890987310BBC}" type="pres">
      <dgm:prSet presAssocID="{1309F72F-C374-46C3-95DE-7C4E51D2094B}" presName="cycle" presStyleCnt="0">
        <dgm:presLayoutVars>
          <dgm:dir/>
          <dgm:resizeHandles val="exact"/>
        </dgm:presLayoutVars>
      </dgm:prSet>
      <dgm:spPr/>
    </dgm:pt>
    <dgm:pt modelId="{FE6DE63D-B0DD-4C22-8C56-6345B5F4DDBD}" type="pres">
      <dgm:prSet presAssocID="{C5B97016-467F-4600-9CAB-26CDA911B326}" presName="dummy" presStyleCnt="0"/>
      <dgm:spPr/>
    </dgm:pt>
    <dgm:pt modelId="{B49B2E53-B2F6-45F6-AFA6-4B466D97B557}" type="pres">
      <dgm:prSet presAssocID="{C5B97016-467F-4600-9CAB-26CDA911B326}" presName="node" presStyleLbl="revTx" presStyleIdx="0" presStyleCnt="4">
        <dgm:presLayoutVars>
          <dgm:bulletEnabled val="1"/>
        </dgm:presLayoutVars>
      </dgm:prSet>
      <dgm:spPr/>
    </dgm:pt>
    <dgm:pt modelId="{8286309F-64F3-4DA5-BFA5-D1844A716684}" type="pres">
      <dgm:prSet presAssocID="{84C96591-40E2-40CA-ABA4-117508B4F480}" presName="sibTrans" presStyleLbl="node1" presStyleIdx="0" presStyleCnt="4"/>
      <dgm:spPr/>
    </dgm:pt>
    <dgm:pt modelId="{C60B6E7E-AA6E-4B77-B2CD-F622C9EBC67B}" type="pres">
      <dgm:prSet presAssocID="{D8524238-C6A5-4BB6-833E-D7FE07EB6749}" presName="dummy" presStyleCnt="0"/>
      <dgm:spPr/>
    </dgm:pt>
    <dgm:pt modelId="{413417DD-D5FB-4BDF-BEAE-4A7F01C095CE}" type="pres">
      <dgm:prSet presAssocID="{D8524238-C6A5-4BB6-833E-D7FE07EB6749}" presName="node" presStyleLbl="revTx" presStyleIdx="1" presStyleCnt="4">
        <dgm:presLayoutVars>
          <dgm:bulletEnabled val="1"/>
        </dgm:presLayoutVars>
      </dgm:prSet>
      <dgm:spPr/>
    </dgm:pt>
    <dgm:pt modelId="{7598DEFA-EBCE-4185-84ED-D1B86F2F3E46}" type="pres">
      <dgm:prSet presAssocID="{3A50CFB8-F5D5-477B-9BDB-AB7B2C4ED2E2}" presName="sibTrans" presStyleLbl="node1" presStyleIdx="1" presStyleCnt="4"/>
      <dgm:spPr/>
    </dgm:pt>
    <dgm:pt modelId="{F6150F76-C03A-4488-92C2-CD3D29D5EA0B}" type="pres">
      <dgm:prSet presAssocID="{D457857C-E669-48D7-BA84-6C16325B92E0}" presName="dummy" presStyleCnt="0"/>
      <dgm:spPr/>
    </dgm:pt>
    <dgm:pt modelId="{A180DAAD-B477-4654-879C-6A2B8BCEF1B9}" type="pres">
      <dgm:prSet presAssocID="{D457857C-E669-48D7-BA84-6C16325B92E0}" presName="node" presStyleLbl="revTx" presStyleIdx="2" presStyleCnt="4">
        <dgm:presLayoutVars>
          <dgm:bulletEnabled val="1"/>
        </dgm:presLayoutVars>
      </dgm:prSet>
      <dgm:spPr/>
    </dgm:pt>
    <dgm:pt modelId="{19196BEC-E975-4205-931E-06009E5875EB}" type="pres">
      <dgm:prSet presAssocID="{62C26467-DECC-43C1-BE6D-D8D9F49A15C9}" presName="sibTrans" presStyleLbl="node1" presStyleIdx="2" presStyleCnt="4"/>
      <dgm:spPr/>
    </dgm:pt>
    <dgm:pt modelId="{4728E186-A9D0-4A64-92BF-7FE6199EA390}" type="pres">
      <dgm:prSet presAssocID="{785913FE-3407-48A3-BC4B-9914A5A84D34}" presName="dummy" presStyleCnt="0"/>
      <dgm:spPr/>
    </dgm:pt>
    <dgm:pt modelId="{C3D0C31C-6586-4A93-8D16-18E8D8EB4036}" type="pres">
      <dgm:prSet presAssocID="{785913FE-3407-48A3-BC4B-9914A5A84D34}" presName="node" presStyleLbl="revTx" presStyleIdx="3" presStyleCnt="4">
        <dgm:presLayoutVars>
          <dgm:bulletEnabled val="1"/>
        </dgm:presLayoutVars>
      </dgm:prSet>
      <dgm:spPr/>
    </dgm:pt>
    <dgm:pt modelId="{C36AF0C5-121A-452E-86B3-3D968471066A}" type="pres">
      <dgm:prSet presAssocID="{63BF84C1-6FAB-42DC-8ED7-68544CD18A4A}" presName="sibTrans" presStyleLbl="node1" presStyleIdx="3" presStyleCnt="4"/>
      <dgm:spPr/>
    </dgm:pt>
  </dgm:ptLst>
  <dgm:cxnLst>
    <dgm:cxn modelId="{2AA0AA08-80B5-4C64-ADA9-88ABEA63FD4F}" type="presOf" srcId="{785913FE-3407-48A3-BC4B-9914A5A84D34}" destId="{C3D0C31C-6586-4A93-8D16-18E8D8EB4036}" srcOrd="0" destOrd="0" presId="urn:microsoft.com/office/officeart/2005/8/layout/cycle1"/>
    <dgm:cxn modelId="{F029273E-61D3-4F23-B487-B53FDB656CDE}" type="presOf" srcId="{3A50CFB8-F5D5-477B-9BDB-AB7B2C4ED2E2}" destId="{7598DEFA-EBCE-4185-84ED-D1B86F2F3E46}" srcOrd="0" destOrd="0" presId="urn:microsoft.com/office/officeart/2005/8/layout/cycle1"/>
    <dgm:cxn modelId="{9B46F848-11AB-4EAA-AD29-9EE2108178A0}" srcId="{1309F72F-C374-46C3-95DE-7C4E51D2094B}" destId="{D457857C-E669-48D7-BA84-6C16325B92E0}" srcOrd="2" destOrd="0" parTransId="{F1A25DF6-BF4F-4E52-9A38-769A1FEA9AB4}" sibTransId="{62C26467-DECC-43C1-BE6D-D8D9F49A15C9}"/>
    <dgm:cxn modelId="{59EC1650-F670-4898-AF7C-1F80CAA7F008}" type="presOf" srcId="{D8524238-C6A5-4BB6-833E-D7FE07EB6749}" destId="{413417DD-D5FB-4BDF-BEAE-4A7F01C095CE}" srcOrd="0" destOrd="0" presId="urn:microsoft.com/office/officeart/2005/8/layout/cycle1"/>
    <dgm:cxn modelId="{27A75055-0284-47A1-BC1E-0DFF36CF22BB}" type="presOf" srcId="{D457857C-E669-48D7-BA84-6C16325B92E0}" destId="{A180DAAD-B477-4654-879C-6A2B8BCEF1B9}" srcOrd="0" destOrd="0" presId="urn:microsoft.com/office/officeart/2005/8/layout/cycle1"/>
    <dgm:cxn modelId="{60737D5A-06DA-4ED1-87EA-E1D9F99720CA}" srcId="{1309F72F-C374-46C3-95DE-7C4E51D2094B}" destId="{D8524238-C6A5-4BB6-833E-D7FE07EB6749}" srcOrd="1" destOrd="0" parTransId="{6AA9BEF0-8971-4B8D-8C14-6FB54BFCF8D7}" sibTransId="{3A50CFB8-F5D5-477B-9BDB-AB7B2C4ED2E2}"/>
    <dgm:cxn modelId="{D7ADFB6A-1703-4E1B-B2DD-FA24B4B42CC6}" type="presOf" srcId="{C5B97016-467F-4600-9CAB-26CDA911B326}" destId="{B49B2E53-B2F6-45F6-AFA6-4B466D97B557}" srcOrd="0" destOrd="0" presId="urn:microsoft.com/office/officeart/2005/8/layout/cycle1"/>
    <dgm:cxn modelId="{62D8D38E-6209-4F6A-B69D-9698438126F0}" type="presOf" srcId="{84C96591-40E2-40CA-ABA4-117508B4F480}" destId="{8286309F-64F3-4DA5-BFA5-D1844A716684}" srcOrd="0" destOrd="0" presId="urn:microsoft.com/office/officeart/2005/8/layout/cycle1"/>
    <dgm:cxn modelId="{0013BE90-96C3-4119-9AD5-8BF131B2AF6B}" srcId="{1309F72F-C374-46C3-95DE-7C4E51D2094B}" destId="{C5B97016-467F-4600-9CAB-26CDA911B326}" srcOrd="0" destOrd="0" parTransId="{EBE7D381-96F0-4FFA-8472-96415D6D3D23}" sibTransId="{84C96591-40E2-40CA-ABA4-117508B4F480}"/>
    <dgm:cxn modelId="{A35701AE-857B-49E0-BD47-DFB745F6E634}" srcId="{1309F72F-C374-46C3-95DE-7C4E51D2094B}" destId="{785913FE-3407-48A3-BC4B-9914A5A84D34}" srcOrd="3" destOrd="0" parTransId="{2BBB86A2-475F-47CF-89E2-64BA1560E8B0}" sibTransId="{63BF84C1-6FAB-42DC-8ED7-68544CD18A4A}"/>
    <dgm:cxn modelId="{E54189B6-D9F7-423E-9167-7E4DEA4EE9AF}" type="presOf" srcId="{62C26467-DECC-43C1-BE6D-D8D9F49A15C9}" destId="{19196BEC-E975-4205-931E-06009E5875EB}" srcOrd="0" destOrd="0" presId="urn:microsoft.com/office/officeart/2005/8/layout/cycle1"/>
    <dgm:cxn modelId="{49B370B7-FCB1-4E97-BEEB-451557A0462B}" type="presOf" srcId="{1309F72F-C374-46C3-95DE-7C4E51D2094B}" destId="{067F9043-F4BC-4CD9-9226-890987310BBC}" srcOrd="0" destOrd="0" presId="urn:microsoft.com/office/officeart/2005/8/layout/cycle1"/>
    <dgm:cxn modelId="{3B7E05BE-DC18-4424-BB68-7DB2715D4ECD}" type="presOf" srcId="{63BF84C1-6FAB-42DC-8ED7-68544CD18A4A}" destId="{C36AF0C5-121A-452E-86B3-3D968471066A}" srcOrd="0" destOrd="0" presId="urn:microsoft.com/office/officeart/2005/8/layout/cycle1"/>
    <dgm:cxn modelId="{0D66ED24-9068-456C-9FCC-B2520CA53353}" type="presParOf" srcId="{067F9043-F4BC-4CD9-9226-890987310BBC}" destId="{FE6DE63D-B0DD-4C22-8C56-6345B5F4DDBD}" srcOrd="0" destOrd="0" presId="urn:microsoft.com/office/officeart/2005/8/layout/cycle1"/>
    <dgm:cxn modelId="{D4176FAC-E486-48D1-9DC7-B9670F401068}" type="presParOf" srcId="{067F9043-F4BC-4CD9-9226-890987310BBC}" destId="{B49B2E53-B2F6-45F6-AFA6-4B466D97B557}" srcOrd="1" destOrd="0" presId="urn:microsoft.com/office/officeart/2005/8/layout/cycle1"/>
    <dgm:cxn modelId="{B907F664-1F69-4650-9A0E-CE28224D3FFA}" type="presParOf" srcId="{067F9043-F4BC-4CD9-9226-890987310BBC}" destId="{8286309F-64F3-4DA5-BFA5-D1844A716684}" srcOrd="2" destOrd="0" presId="urn:microsoft.com/office/officeart/2005/8/layout/cycle1"/>
    <dgm:cxn modelId="{19BBA0C1-7FC2-4E73-A91F-72B9185830C3}" type="presParOf" srcId="{067F9043-F4BC-4CD9-9226-890987310BBC}" destId="{C60B6E7E-AA6E-4B77-B2CD-F622C9EBC67B}" srcOrd="3" destOrd="0" presId="urn:microsoft.com/office/officeart/2005/8/layout/cycle1"/>
    <dgm:cxn modelId="{FCB2ECA1-B094-401B-943E-3505E6B27E68}" type="presParOf" srcId="{067F9043-F4BC-4CD9-9226-890987310BBC}" destId="{413417DD-D5FB-4BDF-BEAE-4A7F01C095CE}" srcOrd="4" destOrd="0" presId="urn:microsoft.com/office/officeart/2005/8/layout/cycle1"/>
    <dgm:cxn modelId="{8C32F180-568E-480C-A8E3-BEB40F1BC2AB}" type="presParOf" srcId="{067F9043-F4BC-4CD9-9226-890987310BBC}" destId="{7598DEFA-EBCE-4185-84ED-D1B86F2F3E46}" srcOrd="5" destOrd="0" presId="urn:microsoft.com/office/officeart/2005/8/layout/cycle1"/>
    <dgm:cxn modelId="{20771760-5652-414D-92F9-884CAF963DB3}" type="presParOf" srcId="{067F9043-F4BC-4CD9-9226-890987310BBC}" destId="{F6150F76-C03A-4488-92C2-CD3D29D5EA0B}" srcOrd="6" destOrd="0" presId="urn:microsoft.com/office/officeart/2005/8/layout/cycle1"/>
    <dgm:cxn modelId="{3AE49243-3C95-4463-95E9-B36B5987154B}" type="presParOf" srcId="{067F9043-F4BC-4CD9-9226-890987310BBC}" destId="{A180DAAD-B477-4654-879C-6A2B8BCEF1B9}" srcOrd="7" destOrd="0" presId="urn:microsoft.com/office/officeart/2005/8/layout/cycle1"/>
    <dgm:cxn modelId="{FA762275-77E8-4EFE-9AB2-54917C4CBA71}" type="presParOf" srcId="{067F9043-F4BC-4CD9-9226-890987310BBC}" destId="{19196BEC-E975-4205-931E-06009E5875EB}" srcOrd="8" destOrd="0" presId="urn:microsoft.com/office/officeart/2005/8/layout/cycle1"/>
    <dgm:cxn modelId="{ADE47D0C-62EE-416F-A021-FB4DE90E2D61}" type="presParOf" srcId="{067F9043-F4BC-4CD9-9226-890987310BBC}" destId="{4728E186-A9D0-4A64-92BF-7FE6199EA390}" srcOrd="9" destOrd="0" presId="urn:microsoft.com/office/officeart/2005/8/layout/cycle1"/>
    <dgm:cxn modelId="{84F27DA1-33DC-4CEC-A8F8-4851CEBD188A}" type="presParOf" srcId="{067F9043-F4BC-4CD9-9226-890987310BBC}" destId="{C3D0C31C-6586-4A93-8D16-18E8D8EB4036}" srcOrd="10" destOrd="0" presId="urn:microsoft.com/office/officeart/2005/8/layout/cycle1"/>
    <dgm:cxn modelId="{5E801B30-01D5-42DE-85B7-448C7ABDE639}" type="presParOf" srcId="{067F9043-F4BC-4CD9-9226-890987310BBC}" destId="{C36AF0C5-121A-452E-86B3-3D968471066A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9B2E53-B2F6-45F6-AFA6-4B466D97B557}">
      <dsp:nvSpPr>
        <dsp:cNvPr id="0" name=""/>
        <dsp:cNvSpPr/>
      </dsp:nvSpPr>
      <dsp:spPr>
        <a:xfrm>
          <a:off x="1952919" y="49439"/>
          <a:ext cx="788094" cy="788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Razonar</a:t>
          </a:r>
        </a:p>
      </dsp:txBody>
      <dsp:txXfrm>
        <a:off x="1952919" y="49439"/>
        <a:ext cx="788094" cy="788094"/>
      </dsp:txXfrm>
    </dsp:sp>
    <dsp:sp modelId="{8286309F-64F3-4DA5-BFA5-D1844A716684}">
      <dsp:nvSpPr>
        <dsp:cNvPr id="0" name=""/>
        <dsp:cNvSpPr/>
      </dsp:nvSpPr>
      <dsp:spPr>
        <a:xfrm>
          <a:off x="564905" y="-187"/>
          <a:ext cx="2225734" cy="2225734"/>
        </a:xfrm>
        <a:prstGeom prst="circularArrow">
          <a:avLst>
            <a:gd name="adj1" fmla="val 6905"/>
            <a:gd name="adj2" fmla="val 465555"/>
            <a:gd name="adj3" fmla="val 548562"/>
            <a:gd name="adj4" fmla="val 20585884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417DD-D5FB-4BDF-BEAE-4A7F01C095CE}">
      <dsp:nvSpPr>
        <dsp:cNvPr id="0" name=""/>
        <dsp:cNvSpPr/>
      </dsp:nvSpPr>
      <dsp:spPr>
        <a:xfrm>
          <a:off x="1952919" y="1387826"/>
          <a:ext cx="788094" cy="788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Aprender</a:t>
          </a:r>
        </a:p>
      </dsp:txBody>
      <dsp:txXfrm>
        <a:off x="1952919" y="1387826"/>
        <a:ext cx="788094" cy="788094"/>
      </dsp:txXfrm>
    </dsp:sp>
    <dsp:sp modelId="{7598DEFA-EBCE-4185-84ED-D1B86F2F3E46}">
      <dsp:nvSpPr>
        <dsp:cNvPr id="0" name=""/>
        <dsp:cNvSpPr/>
      </dsp:nvSpPr>
      <dsp:spPr>
        <a:xfrm>
          <a:off x="564905" y="-187"/>
          <a:ext cx="2225734" cy="2225734"/>
        </a:xfrm>
        <a:prstGeom prst="circularArrow">
          <a:avLst>
            <a:gd name="adj1" fmla="val 6905"/>
            <a:gd name="adj2" fmla="val 465555"/>
            <a:gd name="adj3" fmla="val 5948562"/>
            <a:gd name="adj4" fmla="val 4385884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0DAAD-B477-4654-879C-6A2B8BCEF1B9}">
      <dsp:nvSpPr>
        <dsp:cNvPr id="0" name=""/>
        <dsp:cNvSpPr/>
      </dsp:nvSpPr>
      <dsp:spPr>
        <a:xfrm>
          <a:off x="614532" y="1387826"/>
          <a:ext cx="788094" cy="788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Interactuar</a:t>
          </a:r>
        </a:p>
      </dsp:txBody>
      <dsp:txXfrm>
        <a:off x="614532" y="1387826"/>
        <a:ext cx="788094" cy="788094"/>
      </dsp:txXfrm>
    </dsp:sp>
    <dsp:sp modelId="{19196BEC-E975-4205-931E-06009E5875EB}">
      <dsp:nvSpPr>
        <dsp:cNvPr id="0" name=""/>
        <dsp:cNvSpPr/>
      </dsp:nvSpPr>
      <dsp:spPr>
        <a:xfrm>
          <a:off x="564905" y="-187"/>
          <a:ext cx="2225734" cy="2225734"/>
        </a:xfrm>
        <a:prstGeom prst="circularArrow">
          <a:avLst>
            <a:gd name="adj1" fmla="val 6905"/>
            <a:gd name="adj2" fmla="val 465555"/>
            <a:gd name="adj3" fmla="val 11348562"/>
            <a:gd name="adj4" fmla="val 9785884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0C31C-6586-4A93-8D16-18E8D8EB4036}">
      <dsp:nvSpPr>
        <dsp:cNvPr id="0" name=""/>
        <dsp:cNvSpPr/>
      </dsp:nvSpPr>
      <dsp:spPr>
        <a:xfrm>
          <a:off x="614532" y="49439"/>
          <a:ext cx="788094" cy="788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Entender</a:t>
          </a:r>
        </a:p>
      </dsp:txBody>
      <dsp:txXfrm>
        <a:off x="614532" y="49439"/>
        <a:ext cx="788094" cy="788094"/>
      </dsp:txXfrm>
    </dsp:sp>
    <dsp:sp modelId="{C36AF0C5-121A-452E-86B3-3D968471066A}">
      <dsp:nvSpPr>
        <dsp:cNvPr id="0" name=""/>
        <dsp:cNvSpPr/>
      </dsp:nvSpPr>
      <dsp:spPr>
        <a:xfrm>
          <a:off x="564905" y="-187"/>
          <a:ext cx="2225734" cy="2225734"/>
        </a:xfrm>
        <a:prstGeom prst="circularArrow">
          <a:avLst>
            <a:gd name="adj1" fmla="val 6905"/>
            <a:gd name="adj2" fmla="val 465555"/>
            <a:gd name="adj3" fmla="val 16748562"/>
            <a:gd name="adj4" fmla="val 15185884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 defTabSz="914400">
              <a:buNone/>
            </a:pPr>
            <a:fld id="{DF61EA0F-A667-4B49-8422-0062BC55E249}" type="slidenum">
              <a:rPr lang="en-US" sz="1200" b="0" i="0">
                <a:latin typeface="Calibri"/>
                <a:ea typeface="+mn-ea"/>
                <a:cs typeface="+mn-cs"/>
              </a:rPr>
              <a:t>1</a:t>
            </a:fld>
            <a:endParaRPr lang="en-US" sz="1200" b="0" i="0" dirty="0"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30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061006"/>
            <a:ext cx="10515600" cy="2387600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2" y="5110609"/>
            <a:ext cx="6705599" cy="113779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600"/>
              </a:spcBef>
              <a:buNone/>
              <a:defRPr sz="2800">
                <a:solidFill>
                  <a:srgbClr val="D24726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692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15419" y="365125"/>
            <a:ext cx="1819564" cy="5811838"/>
          </a:xfrm>
        </p:spPr>
        <p:txBody>
          <a:bodyPr vert="eaVert"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0226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Aft>
                <a:spcPts val="1200"/>
              </a:spcAft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spcAft>
                <a:spcPts val="1200"/>
              </a:spcAft>
              <a:defRPr sz="1400">
                <a:solidFill>
                  <a:schemeClr val="bg1">
                    <a:lumMod val="50000"/>
                  </a:schemeClr>
                </a:solidFill>
              </a:defRPr>
            </a:lvl2pPr>
            <a:lvl3pPr>
              <a:lnSpc>
                <a:spcPct val="150000"/>
              </a:lnSpc>
              <a:spcAft>
                <a:spcPts val="1200"/>
              </a:spcAft>
              <a:defRPr sz="1200">
                <a:solidFill>
                  <a:schemeClr val="bg1">
                    <a:lumMod val="50000"/>
                  </a:schemeClr>
                </a:solidFill>
              </a:defRPr>
            </a:lvl3pPr>
            <a:lvl4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4pPr>
            <a:lvl5pPr>
              <a:lnSpc>
                <a:spcPct val="150000"/>
              </a:lnSpc>
              <a:spcAft>
                <a:spcPts val="1200"/>
              </a:spcAft>
              <a:defRPr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2402238"/>
            <a:ext cx="4508715" cy="2187227"/>
          </a:xfrm>
        </p:spPr>
        <p:txBody>
          <a:bodyPr anchor="ctr">
            <a:noAutofit/>
          </a:bodyPr>
          <a:lstStyle>
            <a:lvl1pPr algn="l">
              <a:defRPr sz="4800">
                <a:solidFill>
                  <a:srgbClr val="D247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308" y="2402237"/>
            <a:ext cx="5269424" cy="2187226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2822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737851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1" y="2193927"/>
            <a:ext cx="5156200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4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4" y="2193927"/>
            <a:ext cx="5157787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6060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"/>
            <a:ext cx="10744200" cy="1228436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081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smtClean="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lang="en-US" sz="1400" smtClean="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lang="en-US" sz="1200" smtClean="0"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 lang="en-US" sz="1100" smtClean="0"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 lang="en-US" sz="11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Haga clic para modificar el estilo de texto del patrón</a:t>
            </a:r>
          </a:p>
          <a:p>
            <a:pPr marL="0" lvl="1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Segundo nivel</a:t>
            </a:r>
          </a:p>
          <a:p>
            <a:pPr marL="0" lvl="2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Tercer nivel</a:t>
            </a:r>
          </a:p>
          <a:p>
            <a:pPr marL="0" lvl="3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Cuarto nivel</a:t>
            </a:r>
          </a:p>
          <a:p>
            <a:pPr marL="0" lvl="4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9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95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t>8/8/23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1-03215-w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i.org/10.1038/s41586-021-03215-w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sonomy.org/bibtex/13e8e0d06f376f3eb95af89d5a2f15957/schau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noProof="1"/>
              <a:t>CINF103 Fundamentos de Inteligencia Artificial</a:t>
            </a:r>
          </a:p>
        </p:txBody>
      </p:sp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Segundo </a:t>
            </a:r>
            <a:r>
              <a:rPr lang="es-CL"/>
              <a:t>Semestre 2023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00" y="358463"/>
            <a:ext cx="2862134" cy="26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55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IBM Watson, </a:t>
            </a:r>
            <a:r>
              <a:rPr lang="es-419" dirty="0" err="1"/>
              <a:t>Jeopardy</a:t>
            </a:r>
            <a:r>
              <a:rPr lang="es-419" dirty="0"/>
              <a:t>! (</a:t>
            </a:r>
            <a:r>
              <a:rPr lang="es-419" dirty="0" err="1"/>
              <a:t>Trivia</a:t>
            </a:r>
            <a:r>
              <a:rPr lang="es-419" dirty="0"/>
              <a:t>)</a:t>
            </a:r>
          </a:p>
        </p:txBody>
      </p:sp>
      <p:pic>
        <p:nvPicPr>
          <p:cNvPr id="3074" name="Picture 2" descr="Resultado de imagen para ibm watson jeopardy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9" y="1562528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62" y="1482811"/>
            <a:ext cx="7326138" cy="409459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26639" y="5931062"/>
            <a:ext cx="11834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 err="1"/>
              <a:t>Ferrucci</a:t>
            </a:r>
            <a:r>
              <a:rPr lang="es-419" dirty="0"/>
              <a:t>, D., Levas, A., </a:t>
            </a:r>
            <a:r>
              <a:rPr lang="es-419" dirty="0" err="1"/>
              <a:t>Bagchi</a:t>
            </a:r>
            <a:r>
              <a:rPr lang="es-419" dirty="0"/>
              <a:t>, S., </a:t>
            </a:r>
            <a:r>
              <a:rPr lang="es-419" dirty="0" err="1"/>
              <a:t>Gondek</a:t>
            </a:r>
            <a:r>
              <a:rPr lang="es-419" dirty="0"/>
              <a:t>, D., &amp; </a:t>
            </a:r>
            <a:r>
              <a:rPr lang="es-419" dirty="0" err="1"/>
              <a:t>Mueller</a:t>
            </a:r>
            <a:r>
              <a:rPr lang="es-419" dirty="0"/>
              <a:t>, E. T. (2013). Watson: </a:t>
            </a:r>
            <a:r>
              <a:rPr lang="es-419" dirty="0" err="1"/>
              <a:t>beyond</a:t>
            </a:r>
            <a:r>
              <a:rPr lang="es-419" dirty="0"/>
              <a:t> </a:t>
            </a:r>
            <a:r>
              <a:rPr lang="es-419" dirty="0" err="1"/>
              <a:t>jeopardy</a:t>
            </a:r>
            <a:r>
              <a:rPr lang="es-419" dirty="0"/>
              <a:t>!. Artificial </a:t>
            </a:r>
            <a:r>
              <a:rPr lang="es-419" dirty="0" err="1"/>
              <a:t>Intelligence</a:t>
            </a:r>
            <a:r>
              <a:rPr lang="es-419" dirty="0"/>
              <a:t>, 199, 93-105.</a:t>
            </a:r>
          </a:p>
        </p:txBody>
      </p:sp>
    </p:spTree>
    <p:extLst>
      <p:ext uri="{BB962C8B-B14F-4D97-AF65-F5344CB8AC3E}">
        <p14:creationId xmlns:p14="http://schemas.microsoft.com/office/powerpoint/2010/main" val="331183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C297-0ADF-3295-D107-B682CDCE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Embedding word2vec (Mikolov et al, 2013)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7297F0-1BD2-69BF-86DF-112AA98A8F18}"/>
              </a:ext>
            </a:extLst>
          </p:cNvPr>
          <p:cNvSpPr txBox="1"/>
          <p:nvPr/>
        </p:nvSpPr>
        <p:spPr>
          <a:xfrm>
            <a:off x="119743" y="585204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Mikolov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Chen, K.,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Corrado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&amp; Dean, J. (2013). Efficient estimation of word representations in vector space. </a:t>
            </a:r>
            <a:r>
              <a:rPr lang="en-US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arXiv:1301.3781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FD4794-DF69-0496-F4E9-718D9F1D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09" y="1618929"/>
            <a:ext cx="4127266" cy="29639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A2AC11-C4C5-B5E9-961A-6F0BD839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3" y="1415142"/>
            <a:ext cx="5151238" cy="325416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E46D27-819D-8BF1-0D33-F248C328D24F}"/>
              </a:ext>
            </a:extLst>
          </p:cNvPr>
          <p:cNvSpPr/>
          <p:nvPr/>
        </p:nvSpPr>
        <p:spPr>
          <a:xfrm>
            <a:off x="3229535" y="4582887"/>
            <a:ext cx="1503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casa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759D03B-8568-6769-92EC-A0512B11BAD0}"/>
              </a:ext>
            </a:extLst>
          </p:cNvPr>
          <p:cNvSpPr/>
          <p:nvPr/>
        </p:nvSpPr>
        <p:spPr>
          <a:xfrm>
            <a:off x="4974771" y="4669303"/>
            <a:ext cx="1121229" cy="836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4D14EE2-4F22-9C93-4A0E-EB41C89BF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968738"/>
              </p:ext>
            </p:extLst>
          </p:nvPr>
        </p:nvGraphicFramePr>
        <p:xfrm>
          <a:off x="6337298" y="4896292"/>
          <a:ext cx="5109032" cy="382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629">
                  <a:extLst>
                    <a:ext uri="{9D8B030D-6E8A-4147-A177-3AD203B41FA5}">
                      <a16:colId xmlns:a16="http://schemas.microsoft.com/office/drawing/2014/main" val="929362071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3589363509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2017179157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2936223700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2555874481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2897772161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283182193"/>
                    </a:ext>
                  </a:extLst>
                </a:gridCol>
                <a:gridCol w="638629">
                  <a:extLst>
                    <a:ext uri="{9D8B030D-6E8A-4147-A177-3AD203B41FA5}">
                      <a16:colId xmlns:a16="http://schemas.microsoft.com/office/drawing/2014/main" val="319786536"/>
                    </a:ext>
                  </a:extLst>
                </a:gridCol>
              </a:tblGrid>
              <a:tr h="382935">
                <a:tc>
                  <a:txBody>
                    <a:bodyPr/>
                    <a:lstStyle/>
                    <a:p>
                      <a:r>
                        <a:rPr lang="en-CL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L" sz="16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20023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782AE2C-5B97-4326-2A6D-8655C68B7537}"/>
              </a:ext>
            </a:extLst>
          </p:cNvPr>
          <p:cNvSpPr txBox="1"/>
          <p:nvPr/>
        </p:nvSpPr>
        <p:spPr>
          <a:xfrm>
            <a:off x="6337298" y="58520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https://turbomaze.github.io/word2vecjson/</a:t>
            </a:r>
          </a:p>
        </p:txBody>
      </p:sp>
    </p:spTree>
    <p:extLst>
      <p:ext uri="{BB962C8B-B14F-4D97-AF65-F5344CB8AC3E}">
        <p14:creationId xmlns:p14="http://schemas.microsoft.com/office/powerpoint/2010/main" val="244851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Google </a:t>
            </a:r>
            <a:r>
              <a:rPr lang="es-419" dirty="0" err="1"/>
              <a:t>Deepmind</a:t>
            </a:r>
            <a:r>
              <a:rPr lang="es-419" dirty="0"/>
              <a:t>: Jugar Atari, 210x160 RGB (60Hz)</a:t>
            </a:r>
            <a:br>
              <a:rPr lang="es-419" dirty="0"/>
            </a:br>
            <a:r>
              <a:rPr lang="es-419" dirty="0" err="1"/>
              <a:t>Reinforcement</a:t>
            </a:r>
            <a:r>
              <a:rPr lang="es-419" dirty="0"/>
              <a:t> Learning + Q-Learning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26" y="1359243"/>
            <a:ext cx="10867375" cy="2725276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96351" y="6211669"/>
            <a:ext cx="11565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 err="1"/>
              <a:t>Mnih</a:t>
            </a:r>
            <a:r>
              <a:rPr lang="es-419" dirty="0"/>
              <a:t>, V., </a:t>
            </a:r>
            <a:r>
              <a:rPr lang="es-419" dirty="0" err="1"/>
              <a:t>Kavukcuoglu</a:t>
            </a:r>
            <a:r>
              <a:rPr lang="es-419" dirty="0"/>
              <a:t>, K., </a:t>
            </a:r>
            <a:r>
              <a:rPr lang="es-419" dirty="0" err="1"/>
              <a:t>Silver</a:t>
            </a:r>
            <a:r>
              <a:rPr lang="es-419" dirty="0"/>
              <a:t>, D., </a:t>
            </a:r>
            <a:r>
              <a:rPr lang="es-419" dirty="0" err="1"/>
              <a:t>Rusu</a:t>
            </a:r>
            <a:r>
              <a:rPr lang="es-419" dirty="0"/>
              <a:t>, A. A., </a:t>
            </a:r>
            <a:r>
              <a:rPr lang="es-419" dirty="0" err="1"/>
              <a:t>Veness</a:t>
            </a:r>
            <a:r>
              <a:rPr lang="es-419" dirty="0"/>
              <a:t>, J., </a:t>
            </a:r>
            <a:r>
              <a:rPr lang="es-419" dirty="0" err="1"/>
              <a:t>Bellemare</a:t>
            </a:r>
            <a:r>
              <a:rPr lang="es-419" dirty="0"/>
              <a:t>, M. G., ... &amp; </a:t>
            </a:r>
            <a:r>
              <a:rPr lang="es-419" dirty="0" err="1"/>
              <a:t>Petersen</a:t>
            </a:r>
            <a:r>
              <a:rPr lang="es-419" dirty="0"/>
              <a:t>, S. (2015). Human-</a:t>
            </a:r>
            <a:r>
              <a:rPr lang="es-419" dirty="0" err="1"/>
              <a:t>level</a:t>
            </a:r>
            <a:r>
              <a:rPr lang="es-419" dirty="0"/>
              <a:t> control </a:t>
            </a:r>
            <a:r>
              <a:rPr lang="es-419" dirty="0" err="1"/>
              <a:t>through</a:t>
            </a:r>
            <a:r>
              <a:rPr lang="es-419" dirty="0"/>
              <a:t> </a:t>
            </a:r>
            <a:r>
              <a:rPr lang="es-419" dirty="0" err="1"/>
              <a:t>deep</a:t>
            </a:r>
            <a:r>
              <a:rPr lang="es-419" dirty="0"/>
              <a:t> </a:t>
            </a:r>
            <a:r>
              <a:rPr lang="es-419" dirty="0" err="1"/>
              <a:t>reinforcement</a:t>
            </a:r>
            <a:r>
              <a:rPr lang="es-419" dirty="0"/>
              <a:t> </a:t>
            </a:r>
            <a:r>
              <a:rPr lang="es-419" dirty="0" err="1"/>
              <a:t>learning</a:t>
            </a:r>
            <a:r>
              <a:rPr lang="es-419" dirty="0"/>
              <a:t>. </a:t>
            </a:r>
            <a:r>
              <a:rPr lang="es-419" dirty="0" err="1"/>
              <a:t>Nature</a:t>
            </a:r>
            <a:r>
              <a:rPr lang="es-419" dirty="0"/>
              <a:t>, 518(7540), 529.</a:t>
            </a:r>
          </a:p>
        </p:txBody>
      </p:sp>
    </p:spTree>
    <p:extLst>
      <p:ext uri="{BB962C8B-B14F-4D97-AF65-F5344CB8AC3E}">
        <p14:creationId xmlns:p14="http://schemas.microsoft.com/office/powerpoint/2010/main" val="96313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Google </a:t>
            </a:r>
            <a:r>
              <a:rPr lang="es-419" dirty="0" err="1"/>
              <a:t>Deepmind</a:t>
            </a:r>
            <a:r>
              <a:rPr lang="es-419" dirty="0"/>
              <a:t>: Jugar Atari, 210x160 RGB (60Hz)</a:t>
            </a:r>
            <a:br>
              <a:rPr lang="es-419" dirty="0"/>
            </a:br>
            <a:r>
              <a:rPr lang="es-419" dirty="0" err="1"/>
              <a:t>Reinforcement</a:t>
            </a:r>
            <a:r>
              <a:rPr lang="es-419" dirty="0"/>
              <a:t> Learning + Q-Learning</a:t>
            </a:r>
          </a:p>
        </p:txBody>
      </p:sp>
      <p:sp>
        <p:nvSpPr>
          <p:cNvPr id="5" name="Rectángulo 4"/>
          <p:cNvSpPr/>
          <p:nvPr/>
        </p:nvSpPr>
        <p:spPr>
          <a:xfrm>
            <a:off x="196351" y="6211669"/>
            <a:ext cx="11565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 err="1"/>
              <a:t>Mnih</a:t>
            </a:r>
            <a:r>
              <a:rPr lang="es-419" dirty="0"/>
              <a:t>, V., </a:t>
            </a:r>
            <a:r>
              <a:rPr lang="es-419" dirty="0" err="1"/>
              <a:t>Kavukcuoglu</a:t>
            </a:r>
            <a:r>
              <a:rPr lang="es-419" dirty="0"/>
              <a:t>, K., </a:t>
            </a:r>
            <a:r>
              <a:rPr lang="es-419" dirty="0" err="1"/>
              <a:t>Silver</a:t>
            </a:r>
            <a:r>
              <a:rPr lang="es-419" dirty="0"/>
              <a:t>, D., </a:t>
            </a:r>
            <a:r>
              <a:rPr lang="es-419" dirty="0" err="1"/>
              <a:t>Rusu</a:t>
            </a:r>
            <a:r>
              <a:rPr lang="es-419" dirty="0"/>
              <a:t>, A. A., </a:t>
            </a:r>
            <a:r>
              <a:rPr lang="es-419" dirty="0" err="1"/>
              <a:t>Veness</a:t>
            </a:r>
            <a:r>
              <a:rPr lang="es-419" dirty="0"/>
              <a:t>, J., </a:t>
            </a:r>
            <a:r>
              <a:rPr lang="es-419" dirty="0" err="1"/>
              <a:t>Bellemare</a:t>
            </a:r>
            <a:r>
              <a:rPr lang="es-419" dirty="0"/>
              <a:t>, M. G., ... &amp; </a:t>
            </a:r>
            <a:r>
              <a:rPr lang="es-419" dirty="0" err="1"/>
              <a:t>Petersen</a:t>
            </a:r>
            <a:r>
              <a:rPr lang="es-419" dirty="0"/>
              <a:t>, S. (2015). Human-</a:t>
            </a:r>
            <a:r>
              <a:rPr lang="es-419" dirty="0" err="1"/>
              <a:t>level</a:t>
            </a:r>
            <a:r>
              <a:rPr lang="es-419" dirty="0"/>
              <a:t> control </a:t>
            </a:r>
            <a:r>
              <a:rPr lang="es-419" dirty="0" err="1"/>
              <a:t>through</a:t>
            </a:r>
            <a:r>
              <a:rPr lang="es-419" dirty="0"/>
              <a:t> </a:t>
            </a:r>
            <a:r>
              <a:rPr lang="es-419" dirty="0" err="1"/>
              <a:t>deep</a:t>
            </a:r>
            <a:r>
              <a:rPr lang="es-419" dirty="0"/>
              <a:t> </a:t>
            </a:r>
            <a:r>
              <a:rPr lang="es-419" dirty="0" err="1"/>
              <a:t>reinforcement</a:t>
            </a:r>
            <a:r>
              <a:rPr lang="es-419" dirty="0"/>
              <a:t> </a:t>
            </a:r>
            <a:r>
              <a:rPr lang="es-419" dirty="0" err="1"/>
              <a:t>learning</a:t>
            </a:r>
            <a:r>
              <a:rPr lang="es-419" dirty="0"/>
              <a:t>. </a:t>
            </a:r>
            <a:r>
              <a:rPr lang="es-419" dirty="0" err="1"/>
              <a:t>Nature</a:t>
            </a:r>
            <a:r>
              <a:rPr lang="es-419" dirty="0"/>
              <a:t>, 518(7540), 529.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266" y="1324449"/>
            <a:ext cx="8580929" cy="47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5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El juego del </a:t>
            </a:r>
            <a:r>
              <a:rPr lang="es-419" dirty="0" err="1"/>
              <a:t>Go</a:t>
            </a:r>
            <a:r>
              <a:rPr lang="es-419" dirty="0"/>
              <a:t> (China, 548 A. C.), tablero de 19x19</a:t>
            </a:r>
            <a:br>
              <a:rPr lang="es-419" dirty="0"/>
            </a:br>
            <a:r>
              <a:rPr lang="es-419" dirty="0"/>
              <a:t>Estrategia compleja, movida inicial impacta hasta 100 pasos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91049"/>
            <a:ext cx="3954879" cy="500307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125" y="1491049"/>
            <a:ext cx="4109105" cy="50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6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Google </a:t>
            </a:r>
            <a:r>
              <a:rPr lang="es-419" dirty="0" err="1"/>
              <a:t>Deepmind</a:t>
            </a:r>
            <a:r>
              <a:rPr lang="es-419" dirty="0"/>
              <a:t>: 2017 </a:t>
            </a:r>
            <a:r>
              <a:rPr lang="es-419" dirty="0" err="1"/>
              <a:t>Alpha</a:t>
            </a:r>
            <a:r>
              <a:rPr lang="es-419" dirty="0"/>
              <a:t> </a:t>
            </a:r>
            <a:r>
              <a:rPr lang="es-419" dirty="0" err="1"/>
              <a:t>Go</a:t>
            </a:r>
            <a:r>
              <a:rPr lang="es-419" dirty="0"/>
              <a:t>, 4-1 Lee </a:t>
            </a:r>
            <a:r>
              <a:rPr lang="es-419" dirty="0" err="1"/>
              <a:t>Sedol</a:t>
            </a:r>
            <a:endParaRPr lang="es-419" dirty="0"/>
          </a:p>
        </p:txBody>
      </p:sp>
      <p:pic>
        <p:nvPicPr>
          <p:cNvPr id="2050" name="Picture 2" descr="https://storage.googleapis.com/deepmind-live-cms-alt/images/AlphaGo.width-700_HkFxQr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23" y="1378563"/>
            <a:ext cx="5165939" cy="290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89" y="4286250"/>
            <a:ext cx="93440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C297-0ADF-3295-D107-B682CDCE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NLP, Transformers y Attention (Vaswani et al,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8348-84FE-6E9C-C6D0-E8E2E38CD92B}"/>
              </a:ext>
            </a:extLst>
          </p:cNvPr>
          <p:cNvSpPr txBox="1"/>
          <p:nvPr/>
        </p:nvSpPr>
        <p:spPr>
          <a:xfrm>
            <a:off x="348343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Shazeer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Parmar, N.,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Uszkoreit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Jones, L., Gomez, A. N., ...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Polosukhin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(2017). Attention is all you need.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E93A2-0D77-A4E8-E3BA-93BA7E35EF4A}"/>
              </a:ext>
            </a:extLst>
          </p:cNvPr>
          <p:cNvSpPr txBox="1"/>
          <p:nvPr/>
        </p:nvSpPr>
        <p:spPr>
          <a:xfrm>
            <a:off x="6618514" y="5657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http://peterbloem.nl/blog/transformers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35BB4F-9818-FA23-9DD1-1E2BE2E3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950" y="1520887"/>
            <a:ext cx="5824764" cy="38162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55E4B6-FAAA-6E32-306D-D077983C105A}"/>
              </a:ext>
            </a:extLst>
          </p:cNvPr>
          <p:cNvSpPr/>
          <p:nvPr/>
        </p:nvSpPr>
        <p:spPr>
          <a:xfrm>
            <a:off x="348343" y="4436906"/>
            <a:ext cx="32080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Self-attention head</a:t>
            </a:r>
          </a:p>
        </p:txBody>
      </p:sp>
    </p:spTree>
    <p:extLst>
      <p:ext uri="{BB962C8B-B14F-4D97-AF65-F5344CB8AC3E}">
        <p14:creationId xmlns:p14="http://schemas.microsoft.com/office/powerpoint/2010/main" val="4022307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C297-0ADF-3295-D107-B682CDCE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NLP, Transformers y Attention (Vaswani et al, 2017)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8348-84FE-6E9C-C6D0-E8E2E38CD92B}"/>
              </a:ext>
            </a:extLst>
          </p:cNvPr>
          <p:cNvSpPr txBox="1"/>
          <p:nvPr/>
        </p:nvSpPr>
        <p:spPr>
          <a:xfrm>
            <a:off x="348343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Shazeer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Parmar, N.,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Uszkoreit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Jones, L., Gomez, A. N., ...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Polosukhin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(2017). Attention is all you need.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262910-68C2-010F-A89D-EB38B41CE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530350"/>
            <a:ext cx="8470900" cy="379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CE96F-FB97-86BB-B69D-3360755DD19F}"/>
              </a:ext>
            </a:extLst>
          </p:cNvPr>
          <p:cNvSpPr txBox="1"/>
          <p:nvPr/>
        </p:nvSpPr>
        <p:spPr>
          <a:xfrm>
            <a:off x="6444343" y="5657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http://peterbloem.nl/blog/transformers</a:t>
            </a:r>
          </a:p>
        </p:txBody>
      </p:sp>
    </p:spTree>
    <p:extLst>
      <p:ext uri="{BB962C8B-B14F-4D97-AF65-F5344CB8AC3E}">
        <p14:creationId xmlns:p14="http://schemas.microsoft.com/office/powerpoint/2010/main" val="80732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C297-0ADF-3295-D107-B682CDCE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NLP, Transformers y Attention (Vaswani et al, 2017)</a:t>
            </a:r>
            <a:br>
              <a:rPr lang="en-CL" dirty="0"/>
            </a:br>
            <a:r>
              <a:rPr lang="en-CL" dirty="0"/>
              <a:t>Uso en clasificación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C18348-84FE-6E9C-C6D0-E8E2E38CD92B}"/>
              </a:ext>
            </a:extLst>
          </p:cNvPr>
          <p:cNvSpPr txBox="1"/>
          <p:nvPr/>
        </p:nvSpPr>
        <p:spPr>
          <a:xfrm>
            <a:off x="348343" y="56576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Vaswani, A.,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Shazeer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Parmar, N.,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Uszkoreit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Jones, L., Gomez, A. N., ...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Polosukhin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(2017). Attention is all you need.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30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CE96F-FB97-86BB-B69D-3360755DD19F}"/>
              </a:ext>
            </a:extLst>
          </p:cNvPr>
          <p:cNvSpPr txBox="1"/>
          <p:nvPr/>
        </p:nvSpPr>
        <p:spPr>
          <a:xfrm>
            <a:off x="6444343" y="56576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L" dirty="0"/>
              <a:t>http://peterbloem.nl/blog/transformers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C73E9-2DAD-B26E-6C59-A82641D4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530350"/>
            <a:ext cx="84709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5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Deepmind</a:t>
            </a:r>
            <a:r>
              <a:rPr lang="es-419" dirty="0"/>
              <a:t>, </a:t>
            </a:r>
            <a:r>
              <a:rPr lang="es-419" dirty="0" err="1"/>
              <a:t>AlphaStar</a:t>
            </a:r>
            <a:r>
              <a:rPr lang="es-419" dirty="0"/>
              <a:t> Octubre 2019</a:t>
            </a:r>
            <a:br>
              <a:rPr lang="es-419" dirty="0"/>
            </a:br>
            <a:r>
              <a:rPr lang="es-419" dirty="0"/>
              <a:t>Grandmaster </a:t>
            </a:r>
            <a:r>
              <a:rPr lang="es-419" dirty="0" err="1"/>
              <a:t>level</a:t>
            </a:r>
            <a:r>
              <a:rPr lang="es-419" dirty="0"/>
              <a:t> in </a:t>
            </a:r>
            <a:r>
              <a:rPr lang="es-419" dirty="0" err="1"/>
              <a:t>StarCraft</a:t>
            </a:r>
            <a:r>
              <a:rPr lang="es-419" dirty="0"/>
              <a:t> II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9627" y="462794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Vinyals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O.,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Babuschkin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I.,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Czarnecki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W. M.,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Mathieu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M.,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Dudzik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Chung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 J., ... &amp; Oh, J. (2019). Grandmaster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level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 in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StarCraft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 II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using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multi-agent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reinforcement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dirty="0" err="1">
                <a:solidFill>
                  <a:srgbClr val="222222"/>
                </a:solidFill>
                <a:latin typeface="Arial" panose="020B0604020202020204" pitchFamily="34" charset="0"/>
              </a:rPr>
              <a:t>learning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s-419" i="1" dirty="0" err="1">
                <a:solidFill>
                  <a:srgbClr val="222222"/>
                </a:solidFill>
                <a:latin typeface="Arial" panose="020B0604020202020204" pitchFamily="34" charset="0"/>
              </a:rPr>
              <a:t>Nature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s-419" i="1" dirty="0">
                <a:solidFill>
                  <a:srgbClr val="222222"/>
                </a:solidFill>
                <a:latin typeface="Arial" panose="020B0604020202020204" pitchFamily="34" charset="0"/>
              </a:rPr>
              <a:t>575</a:t>
            </a:r>
            <a:r>
              <a:rPr lang="es-419" dirty="0">
                <a:solidFill>
                  <a:srgbClr val="222222"/>
                </a:solidFill>
                <a:latin typeface="Arial" panose="020B0604020202020204" pitchFamily="34" charset="0"/>
              </a:rPr>
              <a:t>(7782), 350-354.</a:t>
            </a:r>
            <a:endParaRPr lang="es-419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074" y="1394382"/>
            <a:ext cx="4300203" cy="443388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7" y="1484099"/>
            <a:ext cx="7583696" cy="226411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99627" y="6338662"/>
            <a:ext cx="388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https://github.com/deepmind/pysc2</a:t>
            </a:r>
          </a:p>
        </p:txBody>
      </p:sp>
      <p:sp>
        <p:nvSpPr>
          <p:cNvPr id="5" name="Rectángulo 4"/>
          <p:cNvSpPr/>
          <p:nvPr/>
        </p:nvSpPr>
        <p:spPr>
          <a:xfrm>
            <a:off x="99627" y="5964245"/>
            <a:ext cx="447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https://github.com/Blizzard/s2client-proto</a:t>
            </a:r>
          </a:p>
        </p:txBody>
      </p:sp>
    </p:spTree>
    <p:extLst>
      <p:ext uri="{BB962C8B-B14F-4D97-AF65-F5344CB8AC3E}">
        <p14:creationId xmlns:p14="http://schemas.microsoft.com/office/powerpoint/2010/main" val="2265455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Algunos Hitos de la IA</a:t>
            </a:r>
          </a:p>
        </p:txBody>
      </p:sp>
    </p:spTree>
    <p:extLst>
      <p:ext uri="{BB962C8B-B14F-4D97-AF65-F5344CB8AC3E}">
        <p14:creationId xmlns:p14="http://schemas.microsoft.com/office/powerpoint/2010/main" val="235234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4A4A-D4CA-B745-89A7-69871245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2021 IBM Project Debater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6C6542-16F0-2149-81A0-8840CA49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227"/>
            <a:ext cx="12192000" cy="3677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7BDAF-7373-EE43-96F5-3A728C220C57}"/>
              </a:ext>
            </a:extLst>
          </p:cNvPr>
          <p:cNvSpPr/>
          <p:nvPr/>
        </p:nvSpPr>
        <p:spPr>
          <a:xfrm>
            <a:off x="604434" y="57758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Slonim, N.,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Bilu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Y.,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Alzate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C. </a:t>
            </a:r>
            <a:r>
              <a:rPr lang="en-US" i="1" dirty="0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 An autonomous debating system. </a:t>
            </a:r>
            <a:r>
              <a:rPr lang="en-US" i="1" dirty="0">
                <a:solidFill>
                  <a:srgbClr val="222222"/>
                </a:solidFill>
                <a:latin typeface="-apple-system"/>
              </a:rPr>
              <a:t>Nature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-apple-system"/>
              </a:rPr>
              <a:t>591, 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379–384 (2021). </a:t>
            </a:r>
            <a:r>
              <a:rPr lang="en-US" dirty="0">
                <a:solidFill>
                  <a:srgbClr val="006699"/>
                </a:solidFill>
                <a:latin typeface="-apple-system"/>
                <a:hlinkClick r:id="rId3"/>
              </a:rPr>
              <a:t>https://doi.org/10.1038/s41586-021-03215-w</a:t>
            </a:r>
            <a:endParaRPr lang="x-non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9977D-51FB-E64C-92D0-6F6253C27DB3}"/>
              </a:ext>
            </a:extLst>
          </p:cNvPr>
          <p:cNvSpPr/>
          <p:nvPr/>
        </p:nvSpPr>
        <p:spPr>
          <a:xfrm>
            <a:off x="6477000" y="5775849"/>
            <a:ext cx="5007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dirty="0"/>
              <a:t>https://www.research.ibm.com/artificial-intelligence/project-debater/</a:t>
            </a:r>
          </a:p>
        </p:txBody>
      </p:sp>
    </p:spTree>
    <p:extLst>
      <p:ext uri="{BB962C8B-B14F-4D97-AF65-F5344CB8AC3E}">
        <p14:creationId xmlns:p14="http://schemas.microsoft.com/office/powerpoint/2010/main" val="2154241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4A4A-D4CA-B745-89A7-69871245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2021 IBM Project Debater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7BDAF-7373-EE43-96F5-3A728C220C57}"/>
              </a:ext>
            </a:extLst>
          </p:cNvPr>
          <p:cNvSpPr/>
          <p:nvPr/>
        </p:nvSpPr>
        <p:spPr>
          <a:xfrm>
            <a:off x="0" y="6211669"/>
            <a:ext cx="8215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Slonim, N.,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Bilu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Y., </a:t>
            </a:r>
            <a:r>
              <a:rPr lang="en-US" dirty="0" err="1">
                <a:solidFill>
                  <a:srgbClr val="222222"/>
                </a:solidFill>
                <a:latin typeface="-apple-system"/>
              </a:rPr>
              <a:t>Alzate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, C. </a:t>
            </a:r>
            <a:r>
              <a:rPr lang="en-US" i="1" dirty="0">
                <a:solidFill>
                  <a:srgbClr val="222222"/>
                </a:solidFill>
                <a:latin typeface="-apple-system"/>
              </a:rPr>
              <a:t>et al.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 An autonomous debating system. </a:t>
            </a:r>
            <a:r>
              <a:rPr lang="en-US" i="1" dirty="0">
                <a:solidFill>
                  <a:srgbClr val="222222"/>
                </a:solidFill>
                <a:latin typeface="-apple-system"/>
              </a:rPr>
              <a:t>Nature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-apple-system"/>
              </a:rPr>
              <a:t>591, </a:t>
            </a:r>
            <a:r>
              <a:rPr lang="en-US" dirty="0">
                <a:solidFill>
                  <a:srgbClr val="222222"/>
                </a:solidFill>
                <a:latin typeface="-apple-system"/>
              </a:rPr>
              <a:t>379–384 (2021). </a:t>
            </a:r>
            <a:r>
              <a:rPr lang="en-US" dirty="0">
                <a:solidFill>
                  <a:srgbClr val="006699"/>
                </a:solidFill>
                <a:latin typeface="-apple-system"/>
                <a:hlinkClick r:id="rId2"/>
              </a:rPr>
              <a:t>https://doi.org/10.1038/s41586-021-03215-w</a:t>
            </a:r>
            <a:endParaRPr 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CE8DB-C414-5B47-8B45-E7E6EC961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807" y="1326478"/>
            <a:ext cx="8215993" cy="50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00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3E992-1424-17BA-C718-6BC8BD08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2018 GPT (Generative Pre-Trained Transformer)</a:t>
            </a:r>
            <a:br>
              <a:rPr lang="en-CL" dirty="0"/>
            </a:br>
            <a:r>
              <a:rPr lang="en-CL" dirty="0"/>
              <a:t>GPT-2 (2019), GPT-3 (2020), GPT-4 (2023)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61C42-8BAD-9084-A149-EDE1EAF57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24" y="1514018"/>
            <a:ext cx="7772400" cy="3274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03890-D5FB-4A0A-F3E2-27CDC0576E54}"/>
              </a:ext>
            </a:extLst>
          </p:cNvPr>
          <p:cNvSpPr txBox="1"/>
          <p:nvPr/>
        </p:nvSpPr>
        <p:spPr>
          <a:xfrm>
            <a:off x="0" y="5934670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Wu, J., Child, R., Luan, D.,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Amodei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(2019). Language models are unsupervised multitask learners. </a:t>
            </a:r>
            <a:r>
              <a:rPr lang="en-US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blog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(8), 9.</a:t>
            </a:r>
            <a:endParaRPr lang="en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DA1AB-0F11-B3BB-BDD8-6985312ADD22}"/>
              </a:ext>
            </a:extLst>
          </p:cNvPr>
          <p:cNvSpPr txBox="1"/>
          <p:nvPr/>
        </p:nvSpPr>
        <p:spPr>
          <a:xfrm>
            <a:off x="0" y="5011340"/>
            <a:ext cx="61287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Radford, A., Narasimhan, K.,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Salimans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(2018). Improving language understanding by generative pre-training.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30136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4AA8-D242-41CE-2BFE-77ED7F54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2023 Redes Generativas y Generación paramétrica de imágenes (GAN)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F8BAC-C4CA-ECFF-207A-574399E7F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49" y="1823807"/>
            <a:ext cx="7772400" cy="175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D847A-3C02-9BDC-43B5-A6EBF19FAF21}"/>
              </a:ext>
            </a:extLst>
          </p:cNvPr>
          <p:cNvSpPr txBox="1"/>
          <p:nvPr/>
        </p:nvSpPr>
        <p:spPr>
          <a:xfrm>
            <a:off x="604434" y="5476545"/>
            <a:ext cx="60998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Pan, X., Tewari, A.,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Leimkühler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T., Liu, L.,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Meka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Theobalt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 (2023). Drag Your GAN: Interactive Point-based Manipulation on the Generative Image Manifold. </a:t>
            </a:r>
            <a:r>
              <a:rPr lang="en-US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arXiv:2305.10973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13618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AGI (Artificial General Intelligence) 2023 y más allá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0D982-10FB-DDCC-EF1C-CA2AF098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47" y="1365814"/>
            <a:ext cx="5753583" cy="3851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28114-F065-A1E0-5564-9E9CD5C43228}"/>
              </a:ext>
            </a:extLst>
          </p:cNvPr>
          <p:cNvSpPr txBox="1"/>
          <p:nvPr/>
        </p:nvSpPr>
        <p:spPr>
          <a:xfrm>
            <a:off x="-3858" y="6488668"/>
            <a:ext cx="10814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Goertzel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(2007). 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Artificial general intelligence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(Vol. 2, p. 1). C.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Pennachin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(Ed.). New York: Springer.</a:t>
            </a:r>
            <a:endParaRPr lang="en-CL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9E6B4-74FB-D1A4-D279-0C505D81BEAA}"/>
              </a:ext>
            </a:extLst>
          </p:cNvPr>
          <p:cNvSpPr txBox="1"/>
          <p:nvPr/>
        </p:nvSpPr>
        <p:spPr>
          <a:xfrm>
            <a:off x="-3858" y="5973045"/>
            <a:ext cx="88584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Wei, L., Zhang, X., Bi, K., Gu, X., Chang, J., &amp; Tian, Q. (2023). Towards AGI in Computer Vision: Lessons Learned from GPT and Large Language Models. </a:t>
            </a:r>
            <a:r>
              <a:rPr lang="en-US" sz="14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arXiv:2306.08641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33CE2-55A9-98E1-7D8F-F181B8F0A68A}"/>
              </a:ext>
            </a:extLst>
          </p:cNvPr>
          <p:cNvSpPr txBox="1"/>
          <p:nvPr/>
        </p:nvSpPr>
        <p:spPr>
          <a:xfrm>
            <a:off x="-3858" y="5446027"/>
            <a:ext cx="91594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Schuett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Dreksler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Anderljung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McCaffary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Heim, L.,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Bluemke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E., &amp; Garfinkel, B. (2023). Towards best practices in AGI safety and governance: A survey of expert opinion. </a:t>
            </a:r>
            <a:r>
              <a:rPr lang="en-US" sz="1400" b="0" i="1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arXiv:2305.07153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sz="1400" dirty="0"/>
          </a:p>
        </p:txBody>
      </p:sp>
    </p:spTree>
    <p:extLst>
      <p:ext uri="{BB962C8B-B14F-4D97-AF65-F5344CB8AC3E}">
        <p14:creationId xmlns:p14="http://schemas.microsoft.com/office/powerpoint/2010/main" val="4137365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9CD11-CD43-B04D-A702-EE17CEA6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Elementos de un sistema cognitivo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1210-7769-A843-A01F-8AE9ED977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218" y="1337858"/>
            <a:ext cx="7641771" cy="4776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E75961-FBA6-0342-B060-28D588836F65}"/>
              </a:ext>
            </a:extLst>
          </p:cNvPr>
          <p:cNvSpPr/>
          <p:nvPr/>
        </p:nvSpPr>
        <p:spPr>
          <a:xfrm>
            <a:off x="4476218" y="62103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The Era of Cognitive Systems: An Inside Look at IBM Watson and How it Works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8" name="Disco magnético 7"/>
          <p:cNvSpPr/>
          <p:nvPr/>
        </p:nvSpPr>
        <p:spPr>
          <a:xfrm>
            <a:off x="304801" y="5139085"/>
            <a:ext cx="1507524" cy="1598141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Datos Estructurados</a:t>
            </a:r>
          </a:p>
        </p:txBody>
      </p:sp>
      <p:sp>
        <p:nvSpPr>
          <p:cNvPr id="9" name="Disco magnético 8"/>
          <p:cNvSpPr/>
          <p:nvPr/>
        </p:nvSpPr>
        <p:spPr>
          <a:xfrm>
            <a:off x="2092283" y="4094205"/>
            <a:ext cx="1684766" cy="2643021"/>
          </a:xfrm>
          <a:prstGeom prst="flowChartMagneticDisk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Datos No Estructurados</a:t>
            </a:r>
          </a:p>
        </p:txBody>
      </p:sp>
      <p:graphicFrame>
        <p:nvGraphicFramePr>
          <p:cNvPr id="10" name="Diagrama 9"/>
          <p:cNvGraphicFramePr/>
          <p:nvPr/>
        </p:nvGraphicFramePr>
        <p:xfrm>
          <a:off x="304801" y="1466849"/>
          <a:ext cx="3355546" cy="2225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68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Preguntas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¡Muchas Gracias!</a:t>
            </a:r>
          </a:p>
        </p:txBody>
      </p:sp>
      <p:pic>
        <p:nvPicPr>
          <p:cNvPr id="6148" name="Picture 4" descr="questions or decision making conce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955" y="295384"/>
            <a:ext cx="6259286" cy="415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9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4AA5-0B30-FA49-7944-A8A2F07CF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El perceptrón (McCullogh &amp; Pitts, 1943; </a:t>
            </a:r>
            <a:br>
              <a:rPr lang="en-CL" dirty="0"/>
            </a:br>
            <a:r>
              <a:rPr lang="en-CL" dirty="0"/>
              <a:t>Rosenblatt, 1957)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903F8-D9DF-7ED7-CFCB-C4C0B643D0B5}"/>
              </a:ext>
            </a:extLst>
          </p:cNvPr>
          <p:cNvSpPr/>
          <p:nvPr/>
        </p:nvSpPr>
        <p:spPr>
          <a:xfrm>
            <a:off x="4627133" y="4338877"/>
            <a:ext cx="18994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Perceptrón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8EAF0-4843-9F43-F9A5-E17B19E0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618" y="2118745"/>
            <a:ext cx="4630526" cy="17783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375104-3CC7-6ADF-245F-E8252278F418}"/>
              </a:ext>
            </a:extLst>
          </p:cNvPr>
          <p:cNvSpPr txBox="1"/>
          <p:nvPr/>
        </p:nvSpPr>
        <p:spPr>
          <a:xfrm>
            <a:off x="108857" y="58085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McCulloch, W; Pitts, W (1943). </a:t>
            </a:r>
            <a:r>
              <a:rPr lang="en-US" b="0" i="1" u="none" strike="noStrike" dirty="0">
                <a:solidFill>
                  <a:srgbClr val="663366"/>
                </a:solidFill>
                <a:effectLst/>
                <a:latin typeface="Arial" panose="020B0604020202020204" pitchFamily="34" charset="0"/>
                <a:hlinkClick r:id="rId3"/>
              </a:rPr>
              <a:t>"A Logical Calculus of Ideas Immanent in Nervous Activity"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 Bulletin of Mathematical Biophysics. </a:t>
            </a:r>
            <a:r>
              <a:rPr lang="en-US" b="1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en-US" b="0" i="1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115–133</a:t>
            </a:r>
            <a:endParaRPr lang="en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C39EC-1D38-650B-66D5-90898C4A3C88}"/>
              </a:ext>
            </a:extLst>
          </p:cNvPr>
          <p:cNvSpPr txBox="1"/>
          <p:nvPr/>
        </p:nvSpPr>
        <p:spPr>
          <a:xfrm>
            <a:off x="5979117" y="580850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Rosenblatt, F. (1958). The perceptron: a probabilistic model for information storage and organization in the brain. </a:t>
            </a:r>
            <a:r>
              <a:rPr lang="en-US" i="1" dirty="0"/>
              <a:t>Psychological review</a:t>
            </a:r>
            <a:r>
              <a:rPr lang="en-US" dirty="0"/>
              <a:t>, </a:t>
            </a:r>
            <a:r>
              <a:rPr lang="en-US" i="1" dirty="0"/>
              <a:t>65</a:t>
            </a:r>
            <a:r>
              <a:rPr lang="en-US" dirty="0"/>
              <a:t>(6), 386.</a:t>
            </a:r>
            <a:endParaRPr lang="en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32C05-47CC-2596-6BD8-C3DE7EBF48AF}"/>
              </a:ext>
            </a:extLst>
          </p:cNvPr>
          <p:cNvSpPr txBox="1"/>
          <p:nvPr/>
        </p:nvSpPr>
        <p:spPr>
          <a:xfrm>
            <a:off x="5979117" y="498072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Rosenblatt, F. (1960). Perceptron simulation experiments.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IRE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48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(3), 301-309.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6116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Reconocimiento de Patrones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869B2-4B7B-67FD-C329-29FC252F4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5" y="2068839"/>
            <a:ext cx="3962400" cy="3111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464E72-C8B4-B308-0D29-A2D0F4A00DF6}"/>
              </a:ext>
            </a:extLst>
          </p:cNvPr>
          <p:cNvSpPr/>
          <p:nvPr/>
        </p:nvSpPr>
        <p:spPr>
          <a:xfrm>
            <a:off x="8253402" y="2771038"/>
            <a:ext cx="12586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7A340-701A-DB47-7537-3DA05CBE0087}"/>
              </a:ext>
            </a:extLst>
          </p:cNvPr>
          <p:cNvSpPr/>
          <p:nvPr/>
        </p:nvSpPr>
        <p:spPr>
          <a:xfrm>
            <a:off x="8109133" y="5256538"/>
            <a:ext cx="15472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0A2E62-0EC4-FADE-DEC8-4099F86C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90" y="4642203"/>
            <a:ext cx="2107397" cy="2013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421FE9-BCBF-6D92-A75B-AE0CAEF59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271" y="1609129"/>
            <a:ext cx="2208634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9E84-1C4C-C3A5-3F86-21639C69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L" dirty="0"/>
              <a:t>Neocognitron (Fukushima, 1982, 1988)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3A1B0-3616-4076-8F5D-48546C4BE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2330450"/>
            <a:ext cx="6210300" cy="219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BAA617-B414-C6C9-7B13-942F0C389263}"/>
              </a:ext>
            </a:extLst>
          </p:cNvPr>
          <p:cNvSpPr txBox="1"/>
          <p:nvPr/>
        </p:nvSpPr>
        <p:spPr>
          <a:xfrm>
            <a:off x="416039" y="5452293"/>
            <a:ext cx="61007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Fukushima, K., &amp; Miyake, S. (1982).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Neocognitron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self-organizing neural network model for a mechanism of visual pattern recognition. In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Competition and cooperation in neural nets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267-285). Springer, Berlin, Heidelberg.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274157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Convolutional Neural Network (LeCun, 1998)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1B264-DD29-A189-0828-975695E4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070"/>
            <a:ext cx="12192000" cy="3503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006CE-798C-308B-86E8-5DCD35E0DFE0}"/>
              </a:ext>
            </a:extLst>
          </p:cNvPr>
          <p:cNvSpPr txBox="1"/>
          <p:nvPr/>
        </p:nvSpPr>
        <p:spPr>
          <a:xfrm>
            <a:off x="174171" y="5649131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LeCun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Bottou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Bengio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Y., &amp; Haffner, P. (1998). Gradient-based learning applied to document recognition.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86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(11), 2278-2324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10048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Convolutional Neural Network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" y="1343797"/>
            <a:ext cx="119538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09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Imagenet (</a:t>
            </a:r>
            <a:r>
              <a:rPr lang="en-US" dirty="0" err="1"/>
              <a:t>Krizhevsky</a:t>
            </a:r>
            <a:r>
              <a:rPr lang="en-US" dirty="0"/>
              <a:t>, 2012)</a:t>
            </a:r>
            <a:endParaRPr lang="es-41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D9E223-9287-B082-60E5-05C24F7E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7961"/>
            <a:ext cx="6928855" cy="2272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01D1A-0B87-6279-DECE-A5D8C1D33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921" y="3805711"/>
            <a:ext cx="7414079" cy="3028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E15080-0AD4-DEA7-D0C6-0A196ED56F2C}"/>
              </a:ext>
            </a:extLst>
          </p:cNvPr>
          <p:cNvSpPr txBox="1"/>
          <p:nvPr/>
        </p:nvSpPr>
        <p:spPr>
          <a:xfrm>
            <a:off x="0" y="5320039"/>
            <a:ext cx="46264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Krizhevsky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Sutskever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&amp; Hinton, G. E. (2012).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Imagenet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classification with deep convolutional neural networks.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Advances in neural information processing systems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CL" dirty="0"/>
          </a:p>
        </p:txBody>
      </p:sp>
    </p:spTree>
    <p:extLst>
      <p:ext uri="{BB962C8B-B14F-4D97-AF65-F5344CB8AC3E}">
        <p14:creationId xmlns:p14="http://schemas.microsoft.com/office/powerpoint/2010/main" val="3230251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IBM Watson, </a:t>
            </a:r>
            <a:r>
              <a:rPr lang="es-419" dirty="0" err="1"/>
              <a:t>Jeopardy</a:t>
            </a:r>
            <a:r>
              <a:rPr lang="es-419" dirty="0"/>
              <a:t>! (Trivia) 2013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532239"/>
            <a:ext cx="5237097" cy="39138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250" y="1532239"/>
            <a:ext cx="5286375" cy="30003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1388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lcomeDoc" id="{E1E7EDF9-8B79-4E5D-B508-2301E35CD219}" vid="{4342E303-0389-44F2-B6F0-C13C203CC5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8DBC0A1-66E1-4B9D-88C2-9B3A32A2147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Bienvenido a PowerPoint</Template>
  <TotalTime>0</TotalTime>
  <Words>1259</Words>
  <Application>Microsoft Macintosh PowerPoint</Application>
  <PresentationFormat>Widescreen</PresentationFormat>
  <Paragraphs>78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Helvetica</vt:lpstr>
      <vt:lpstr>Segoe UI</vt:lpstr>
      <vt:lpstr>Segoe UI Light</vt:lpstr>
      <vt:lpstr>WelcomeDoc</vt:lpstr>
      <vt:lpstr>CINF103 Fundamentos de Inteligencia Artificial</vt:lpstr>
      <vt:lpstr>Algunos Hitos de la IA</vt:lpstr>
      <vt:lpstr>El perceptrón (McCullogh &amp; Pitts, 1943;  Rosenblatt, 1957)</vt:lpstr>
      <vt:lpstr>Reconocimiento de Patrones</vt:lpstr>
      <vt:lpstr>Neocognitron (Fukushima, 1982, 1988)</vt:lpstr>
      <vt:lpstr>Convolutional Neural Network (LeCun, 1998)</vt:lpstr>
      <vt:lpstr>Convolutional Neural Network</vt:lpstr>
      <vt:lpstr>Imagenet (Krizhevsky, 2012)</vt:lpstr>
      <vt:lpstr>IBM Watson, Jeopardy! (Trivia) 2013</vt:lpstr>
      <vt:lpstr>IBM Watson, Jeopardy! (Trivia)</vt:lpstr>
      <vt:lpstr>Embedding word2vec (Mikolov et al, 2013)</vt:lpstr>
      <vt:lpstr>Google Deepmind: Jugar Atari, 210x160 RGB (60Hz) Reinforcement Learning + Q-Learning</vt:lpstr>
      <vt:lpstr>Google Deepmind: Jugar Atari, 210x160 RGB (60Hz) Reinforcement Learning + Q-Learning</vt:lpstr>
      <vt:lpstr>El juego del Go (China, 548 A. C.), tablero de 19x19 Estrategia compleja, movida inicial impacta hasta 100 pasos</vt:lpstr>
      <vt:lpstr>Google Deepmind: 2017 Alpha Go, 4-1 Lee Sedol</vt:lpstr>
      <vt:lpstr>NLP, Transformers y Attention (Vaswani et al, 2017)</vt:lpstr>
      <vt:lpstr>NLP, Transformers y Attention (Vaswani et al, 2017)</vt:lpstr>
      <vt:lpstr>NLP, Transformers y Attention (Vaswani et al, 2017) Uso en clasificación</vt:lpstr>
      <vt:lpstr>Deepmind, AlphaStar Octubre 2019 Grandmaster level in StarCraft II</vt:lpstr>
      <vt:lpstr>2021 IBM Project Debater</vt:lpstr>
      <vt:lpstr>2021 IBM Project Debater</vt:lpstr>
      <vt:lpstr>2018 GPT (Generative Pre-Trained Transformer) GPT-2 (2019), GPT-3 (2020), GPT-4 (2023)</vt:lpstr>
      <vt:lpstr>2023 Redes Generativas y Generación paramétrica de imágenes (GAN)</vt:lpstr>
      <vt:lpstr>AGI (Artificial General Intelligence) 2023 y más allá</vt:lpstr>
      <vt:lpstr>Elementos de un sistema cognitivo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2014-07-14T23:40:50Z</dcterms:created>
  <dcterms:modified xsi:type="dcterms:W3CDTF">2023-08-08T22:21:09Z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